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 id="2147483702" r:id="rId5"/>
    <p:sldMasterId id="2147483703" r:id="rId6"/>
    <p:sldMasterId id="2147483704" r:id="rId7"/>
    <p:sldMasterId id="214748370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y="5143500" cx="9144000"/>
  <p:notesSz cx="6858000" cy="9144000"/>
  <p:embeddedFontLst>
    <p:embeddedFont>
      <p:font typeface="Bodoni"/>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Bodoni-regular.fntdata"/><Relationship Id="rId47" Type="http://schemas.openxmlformats.org/officeDocument/2006/relationships/slide" Target="slides/slide38.xml"/><Relationship Id="rId49" Type="http://schemas.openxmlformats.org/officeDocument/2006/relationships/font" Target="fonts/Bodoni-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Bodoni-boldItalic.fntdata"/><Relationship Id="rId50" Type="http://schemas.openxmlformats.org/officeDocument/2006/relationships/font" Target="fonts/Bodoni-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57047286d3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57047286d3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57047286d3_2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57047286d3_2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57047286d3_2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57047286d3_2_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57047286d3_2_4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357047286d3_2_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7047286d3_2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357047286d3_2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7047286d3_2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357047286d3_2_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b93c65627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35b93c65627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5b93c65627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35b93c65627_1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5bfa8673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5bfa8673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5b93c65627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5b93c65627_1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5bfa8673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5bfa8673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57047286d3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57047286d3_0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rPr>
              <a:t>Father, we pray for knowledge and understanding for all gathered here this evening. We pray that you will be with us as we journey together this school year. We pray for your wisdom and guidance as we work together to support our students. We ask this in Jesus’ Name. Amen.</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5b93c65627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35b93c65627_1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5bfa8673a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5bfa8673a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5b93c65627_1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5b93c65627_1_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b93c65627_1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35b93c65627_1_6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5b93c65627_1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35b93c65627_1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7047286d3_2_6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357047286d3_2_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57047286d3_2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57047286d3_2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57047286d3_2_7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357047286d3_2_7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57047286d3_2_7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357047286d3_2_7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57047286d3_2_7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357047286d3_2_7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57047286d3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57047286d3_2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57047286d3_2_7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357047286d3_2_7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57047286d3_2_7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357047286d3_2_7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7047286d3_2_7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357047286d3_2_7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57047286d3_2_7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357047286d3_2_7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57047286d3_2_7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357047286d3_2_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57047286d3_2_7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357047286d3_2_7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57047286d3_2_7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357047286d3_2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5bf1a73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5bf1a73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5a55cb31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35a55cb31d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57047286d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57047286d3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CCC-Anita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57047286d3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57047286d3_0_3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57047286d3_2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57047286d3_2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57047286d3_2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357047286d3_2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599a6621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599a6621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57047286d3_2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57047286d3_2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14"/>
          <p:cNvSpPr/>
          <p:nvPr/>
        </p:nvSpPr>
        <p:spPr>
          <a:xfrm>
            <a:off x="0" y="2244950"/>
            <a:ext cx="9251700" cy="718500"/>
          </a:xfrm>
          <a:prstGeom prst="rect">
            <a:avLst/>
          </a:prstGeom>
          <a:solidFill>
            <a:srgbClr val="8C7349">
              <a:alpha val="60000"/>
            </a:srgbClr>
          </a:solidFill>
          <a:ln>
            <a:noFill/>
          </a:ln>
          <a:effectLst>
            <a:outerShdw blurRad="57150" rotWithShape="0" algn="bl" dir="5400000" dist="952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Bodoni"/>
              <a:buNone/>
              <a:defRPr sz="3600">
                <a:latin typeface="Bodoni"/>
                <a:ea typeface="Bodoni"/>
                <a:cs typeface="Bodoni"/>
                <a:sym typeface="Bodon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5"/>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62" name="Google Shape;62;p15"/>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63" name="Google Shape;63;p15"/>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odoni"/>
              <a:buNone/>
              <a:defRPr sz="5200">
                <a:latin typeface="Bodoni"/>
                <a:ea typeface="Bodoni"/>
                <a:cs typeface="Bodoni"/>
                <a:sym typeface="Bodoni"/>
              </a:defRPr>
            </a:lvl1pPr>
            <a:lvl2pPr lvl="1" algn="ctr">
              <a:lnSpc>
                <a:spcPct val="100000"/>
              </a:lnSpc>
              <a:spcBef>
                <a:spcPts val="0"/>
              </a:spcBef>
              <a:spcAft>
                <a:spcPts val="0"/>
              </a:spcAft>
              <a:buSzPts val="5200"/>
              <a:buFont typeface="Bodoni"/>
              <a:buNone/>
              <a:defRPr sz="5200">
                <a:latin typeface="Bodoni"/>
                <a:ea typeface="Bodoni"/>
                <a:cs typeface="Bodoni"/>
                <a:sym typeface="Bodoni"/>
              </a:defRPr>
            </a:lvl2pPr>
            <a:lvl3pPr lvl="2" algn="ctr">
              <a:lnSpc>
                <a:spcPct val="100000"/>
              </a:lnSpc>
              <a:spcBef>
                <a:spcPts val="0"/>
              </a:spcBef>
              <a:spcAft>
                <a:spcPts val="0"/>
              </a:spcAft>
              <a:buSzPts val="5200"/>
              <a:buFont typeface="Bodoni"/>
              <a:buNone/>
              <a:defRPr sz="5200">
                <a:latin typeface="Bodoni"/>
                <a:ea typeface="Bodoni"/>
                <a:cs typeface="Bodoni"/>
                <a:sym typeface="Bodoni"/>
              </a:defRPr>
            </a:lvl3pPr>
            <a:lvl4pPr lvl="3" algn="ctr">
              <a:lnSpc>
                <a:spcPct val="100000"/>
              </a:lnSpc>
              <a:spcBef>
                <a:spcPts val="0"/>
              </a:spcBef>
              <a:spcAft>
                <a:spcPts val="0"/>
              </a:spcAft>
              <a:buSzPts val="5200"/>
              <a:buFont typeface="Bodoni"/>
              <a:buNone/>
              <a:defRPr sz="5200">
                <a:latin typeface="Bodoni"/>
                <a:ea typeface="Bodoni"/>
                <a:cs typeface="Bodoni"/>
                <a:sym typeface="Bodoni"/>
              </a:defRPr>
            </a:lvl4pPr>
            <a:lvl5pPr lvl="4" algn="ctr">
              <a:lnSpc>
                <a:spcPct val="100000"/>
              </a:lnSpc>
              <a:spcBef>
                <a:spcPts val="0"/>
              </a:spcBef>
              <a:spcAft>
                <a:spcPts val="0"/>
              </a:spcAft>
              <a:buSzPts val="5200"/>
              <a:buFont typeface="Bodoni"/>
              <a:buNone/>
              <a:defRPr sz="5200">
                <a:latin typeface="Bodoni"/>
                <a:ea typeface="Bodoni"/>
                <a:cs typeface="Bodoni"/>
                <a:sym typeface="Bodoni"/>
              </a:defRPr>
            </a:lvl5pPr>
            <a:lvl6pPr lvl="5" algn="ctr">
              <a:lnSpc>
                <a:spcPct val="100000"/>
              </a:lnSpc>
              <a:spcBef>
                <a:spcPts val="0"/>
              </a:spcBef>
              <a:spcAft>
                <a:spcPts val="0"/>
              </a:spcAft>
              <a:buSzPts val="5200"/>
              <a:buFont typeface="Bodoni"/>
              <a:buNone/>
              <a:defRPr sz="5200">
                <a:latin typeface="Bodoni"/>
                <a:ea typeface="Bodoni"/>
                <a:cs typeface="Bodoni"/>
                <a:sym typeface="Bodoni"/>
              </a:defRPr>
            </a:lvl6pPr>
            <a:lvl7pPr lvl="6" algn="ctr">
              <a:lnSpc>
                <a:spcPct val="100000"/>
              </a:lnSpc>
              <a:spcBef>
                <a:spcPts val="0"/>
              </a:spcBef>
              <a:spcAft>
                <a:spcPts val="0"/>
              </a:spcAft>
              <a:buSzPts val="5200"/>
              <a:buFont typeface="Bodoni"/>
              <a:buNone/>
              <a:defRPr sz="5200">
                <a:latin typeface="Bodoni"/>
                <a:ea typeface="Bodoni"/>
                <a:cs typeface="Bodoni"/>
                <a:sym typeface="Bodoni"/>
              </a:defRPr>
            </a:lvl7pPr>
            <a:lvl8pPr lvl="7" algn="ctr">
              <a:lnSpc>
                <a:spcPct val="100000"/>
              </a:lnSpc>
              <a:spcBef>
                <a:spcPts val="0"/>
              </a:spcBef>
              <a:spcAft>
                <a:spcPts val="0"/>
              </a:spcAft>
              <a:buSzPts val="5200"/>
              <a:buFont typeface="Bodoni"/>
              <a:buNone/>
              <a:defRPr sz="5200">
                <a:latin typeface="Bodoni"/>
                <a:ea typeface="Bodoni"/>
                <a:cs typeface="Bodoni"/>
                <a:sym typeface="Bodoni"/>
              </a:defRPr>
            </a:lvl8pPr>
            <a:lvl9pPr lvl="8" algn="ctr">
              <a:lnSpc>
                <a:spcPct val="100000"/>
              </a:lnSpc>
              <a:spcBef>
                <a:spcPts val="0"/>
              </a:spcBef>
              <a:spcAft>
                <a:spcPts val="0"/>
              </a:spcAft>
              <a:buSzPts val="5200"/>
              <a:buFont typeface="Bodoni"/>
              <a:buNone/>
              <a:defRPr sz="5200">
                <a:latin typeface="Bodoni"/>
                <a:ea typeface="Bodoni"/>
                <a:cs typeface="Bodoni"/>
                <a:sym typeface="Bodoni"/>
              </a:defRPr>
            </a:lvl9pPr>
          </a:lstStyle>
          <a:p/>
        </p:txBody>
      </p:sp>
      <p:sp>
        <p:nvSpPr>
          <p:cNvPr id="67" name="Google Shape;67;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odoni"/>
              <a:buNone/>
              <a:defRPr sz="2800">
                <a:latin typeface="Bodoni"/>
                <a:ea typeface="Bodoni"/>
                <a:cs typeface="Bodoni"/>
                <a:sym typeface="Bodon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17"/>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73" name="Google Shape;73;p17"/>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7"/>
          <p:cNvSpPr txBox="1"/>
          <p:nvPr>
            <p:ph idx="1" type="body"/>
          </p:nvPr>
        </p:nvSpPr>
        <p:spPr>
          <a:xfrm>
            <a:off x="1056300"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5" name="Google Shape;75;p17"/>
          <p:cNvSpPr txBox="1"/>
          <p:nvPr>
            <p:ph idx="2" type="body"/>
          </p:nvPr>
        </p:nvSpPr>
        <p:spPr>
          <a:xfrm>
            <a:off x="5181944"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8"/>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0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8"/>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81" name="Google Shape;81;p18"/>
          <p:cNvSpPr txBox="1"/>
          <p:nvPr>
            <p:ph type="title"/>
          </p:nvPr>
        </p:nvSpPr>
        <p:spPr>
          <a:xfrm>
            <a:off x="1056400" y="429861"/>
            <a:ext cx="7775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3" name="Google Shape;9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 name="Google Shape;94;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95" name="Google Shape;9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8" name="Google Shape;9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 name="Google Shape;10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26"/>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6"/>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p26"/>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13" name="Google Shape;113;p26"/>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114" name="Google Shape;114;p26"/>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5" name="Google Shape;11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27"/>
          <p:cNvSpPr/>
          <p:nvPr/>
        </p:nvSpPr>
        <p:spPr>
          <a:xfrm>
            <a:off x="0" y="2244950"/>
            <a:ext cx="9251700" cy="718500"/>
          </a:xfrm>
          <a:prstGeom prst="rect">
            <a:avLst/>
          </a:prstGeom>
          <a:solidFill>
            <a:srgbClr val="8C7349">
              <a:alpha val="60000"/>
            </a:srgbClr>
          </a:solidFill>
          <a:ln>
            <a:noFill/>
          </a:ln>
          <a:effectLst>
            <a:outerShdw blurRad="57150" rotWithShape="0" algn="bl" dir="5400000" dist="95250">
              <a:srgbClr val="000000">
                <a:alpha val="4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Bodoni"/>
              <a:buNone/>
              <a:defRPr sz="3600">
                <a:latin typeface="Bodoni"/>
                <a:ea typeface="Bodoni"/>
                <a:cs typeface="Bodoni"/>
                <a:sym typeface="Bodon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9" name="Google Shape;11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odoni"/>
              <a:buNone/>
              <a:defRPr sz="5200">
                <a:latin typeface="Bodoni"/>
                <a:ea typeface="Bodoni"/>
                <a:cs typeface="Bodoni"/>
                <a:sym typeface="Bodoni"/>
              </a:defRPr>
            </a:lvl1pPr>
            <a:lvl2pPr lvl="1" algn="ctr">
              <a:lnSpc>
                <a:spcPct val="100000"/>
              </a:lnSpc>
              <a:spcBef>
                <a:spcPts val="0"/>
              </a:spcBef>
              <a:spcAft>
                <a:spcPts val="0"/>
              </a:spcAft>
              <a:buSzPts val="5200"/>
              <a:buFont typeface="Bodoni"/>
              <a:buNone/>
              <a:defRPr sz="5200">
                <a:latin typeface="Bodoni"/>
                <a:ea typeface="Bodoni"/>
                <a:cs typeface="Bodoni"/>
                <a:sym typeface="Bodoni"/>
              </a:defRPr>
            </a:lvl2pPr>
            <a:lvl3pPr lvl="2" algn="ctr">
              <a:lnSpc>
                <a:spcPct val="100000"/>
              </a:lnSpc>
              <a:spcBef>
                <a:spcPts val="0"/>
              </a:spcBef>
              <a:spcAft>
                <a:spcPts val="0"/>
              </a:spcAft>
              <a:buSzPts val="5200"/>
              <a:buFont typeface="Bodoni"/>
              <a:buNone/>
              <a:defRPr sz="5200">
                <a:latin typeface="Bodoni"/>
                <a:ea typeface="Bodoni"/>
                <a:cs typeface="Bodoni"/>
                <a:sym typeface="Bodoni"/>
              </a:defRPr>
            </a:lvl3pPr>
            <a:lvl4pPr lvl="3" algn="ctr">
              <a:lnSpc>
                <a:spcPct val="100000"/>
              </a:lnSpc>
              <a:spcBef>
                <a:spcPts val="0"/>
              </a:spcBef>
              <a:spcAft>
                <a:spcPts val="0"/>
              </a:spcAft>
              <a:buSzPts val="5200"/>
              <a:buFont typeface="Bodoni"/>
              <a:buNone/>
              <a:defRPr sz="5200">
                <a:latin typeface="Bodoni"/>
                <a:ea typeface="Bodoni"/>
                <a:cs typeface="Bodoni"/>
                <a:sym typeface="Bodoni"/>
              </a:defRPr>
            </a:lvl4pPr>
            <a:lvl5pPr lvl="4" algn="ctr">
              <a:lnSpc>
                <a:spcPct val="100000"/>
              </a:lnSpc>
              <a:spcBef>
                <a:spcPts val="0"/>
              </a:spcBef>
              <a:spcAft>
                <a:spcPts val="0"/>
              </a:spcAft>
              <a:buSzPts val="5200"/>
              <a:buFont typeface="Bodoni"/>
              <a:buNone/>
              <a:defRPr sz="5200">
                <a:latin typeface="Bodoni"/>
                <a:ea typeface="Bodoni"/>
                <a:cs typeface="Bodoni"/>
                <a:sym typeface="Bodoni"/>
              </a:defRPr>
            </a:lvl5pPr>
            <a:lvl6pPr lvl="5" algn="ctr">
              <a:lnSpc>
                <a:spcPct val="100000"/>
              </a:lnSpc>
              <a:spcBef>
                <a:spcPts val="0"/>
              </a:spcBef>
              <a:spcAft>
                <a:spcPts val="0"/>
              </a:spcAft>
              <a:buSzPts val="5200"/>
              <a:buFont typeface="Bodoni"/>
              <a:buNone/>
              <a:defRPr sz="5200">
                <a:latin typeface="Bodoni"/>
                <a:ea typeface="Bodoni"/>
                <a:cs typeface="Bodoni"/>
                <a:sym typeface="Bodoni"/>
              </a:defRPr>
            </a:lvl6pPr>
            <a:lvl7pPr lvl="6" algn="ctr">
              <a:lnSpc>
                <a:spcPct val="100000"/>
              </a:lnSpc>
              <a:spcBef>
                <a:spcPts val="0"/>
              </a:spcBef>
              <a:spcAft>
                <a:spcPts val="0"/>
              </a:spcAft>
              <a:buSzPts val="5200"/>
              <a:buFont typeface="Bodoni"/>
              <a:buNone/>
              <a:defRPr sz="5200">
                <a:latin typeface="Bodoni"/>
                <a:ea typeface="Bodoni"/>
                <a:cs typeface="Bodoni"/>
                <a:sym typeface="Bodoni"/>
              </a:defRPr>
            </a:lvl7pPr>
            <a:lvl8pPr lvl="7" algn="ctr">
              <a:lnSpc>
                <a:spcPct val="100000"/>
              </a:lnSpc>
              <a:spcBef>
                <a:spcPts val="0"/>
              </a:spcBef>
              <a:spcAft>
                <a:spcPts val="0"/>
              </a:spcAft>
              <a:buSzPts val="5200"/>
              <a:buFont typeface="Bodoni"/>
              <a:buNone/>
              <a:defRPr sz="5200">
                <a:latin typeface="Bodoni"/>
                <a:ea typeface="Bodoni"/>
                <a:cs typeface="Bodoni"/>
                <a:sym typeface="Bodoni"/>
              </a:defRPr>
            </a:lvl8pPr>
            <a:lvl9pPr lvl="8" algn="ctr">
              <a:lnSpc>
                <a:spcPct val="100000"/>
              </a:lnSpc>
              <a:spcBef>
                <a:spcPts val="0"/>
              </a:spcBef>
              <a:spcAft>
                <a:spcPts val="0"/>
              </a:spcAft>
              <a:buSzPts val="5200"/>
              <a:buFont typeface="Bodoni"/>
              <a:buNone/>
              <a:defRPr sz="5200">
                <a:latin typeface="Bodoni"/>
                <a:ea typeface="Bodoni"/>
                <a:cs typeface="Bodoni"/>
                <a:sym typeface="Bodoni"/>
              </a:defRPr>
            </a:lvl9pPr>
          </a:lstStyle>
          <a:p/>
        </p:txBody>
      </p:sp>
      <p:sp>
        <p:nvSpPr>
          <p:cNvPr id="122" name="Google Shape;122;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odoni"/>
              <a:buNone/>
              <a:defRPr sz="2800">
                <a:latin typeface="Bodoni"/>
                <a:ea typeface="Bodoni"/>
                <a:cs typeface="Bodoni"/>
                <a:sym typeface="Bodon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3" name="Google Shape;12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9"/>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9"/>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p29"/>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28" name="Google Shape;128;p29"/>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29"/>
          <p:cNvSpPr txBox="1"/>
          <p:nvPr>
            <p:ph idx="1" type="body"/>
          </p:nvPr>
        </p:nvSpPr>
        <p:spPr>
          <a:xfrm>
            <a:off x="1056300"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0" name="Google Shape;130;p29"/>
          <p:cNvSpPr txBox="1"/>
          <p:nvPr>
            <p:ph idx="2" type="body"/>
          </p:nvPr>
        </p:nvSpPr>
        <p:spPr>
          <a:xfrm>
            <a:off x="5181944"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1" name="Google Shape;1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30"/>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0"/>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 name="Google Shape;135;p30"/>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36" name="Google Shape;136;p30"/>
          <p:cNvSpPr txBox="1"/>
          <p:nvPr>
            <p:ph type="title"/>
          </p:nvPr>
        </p:nvSpPr>
        <p:spPr>
          <a:xfrm>
            <a:off x="1056400" y="429861"/>
            <a:ext cx="7775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137" name="Google Shape;13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8" name="Shape 138"/>
        <p:cNvGrpSpPr/>
        <p:nvPr/>
      </p:nvGrpSpPr>
      <p:grpSpPr>
        <a:xfrm>
          <a:off x="0" y="0"/>
          <a:ext cx="0" cy="0"/>
          <a:chOff x="0" y="0"/>
          <a:chExt cx="0" cy="0"/>
        </a:xfrm>
      </p:grpSpPr>
      <p:sp>
        <p:nvSpPr>
          <p:cNvPr id="139" name="Google Shape;13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0" name="Google Shape;14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1" name="Google Shape;14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2" name="Shape 142"/>
        <p:cNvGrpSpPr/>
        <p:nvPr/>
      </p:nvGrpSpPr>
      <p:grpSpPr>
        <a:xfrm>
          <a:off x="0" y="0"/>
          <a:ext cx="0" cy="0"/>
          <a:chOff x="0" y="0"/>
          <a:chExt cx="0" cy="0"/>
        </a:xfrm>
      </p:grpSpPr>
      <p:sp>
        <p:nvSpPr>
          <p:cNvPr id="143" name="Google Shape;143;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4" name="Google Shape;14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5" name="Shape 145"/>
        <p:cNvGrpSpPr/>
        <p:nvPr/>
      </p:nvGrpSpPr>
      <p:grpSpPr>
        <a:xfrm>
          <a:off x="0" y="0"/>
          <a:ext cx="0" cy="0"/>
          <a:chOff x="0" y="0"/>
          <a:chExt cx="0" cy="0"/>
        </a:xfrm>
      </p:grpSpPr>
      <p:sp>
        <p:nvSpPr>
          <p:cNvPr id="146" name="Google Shape;146;p33"/>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8" name="Google Shape;148;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150" name="Google Shape;15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1" name="Shape 151"/>
        <p:cNvGrpSpPr/>
        <p:nvPr/>
      </p:nvGrpSpPr>
      <p:grpSpPr>
        <a:xfrm>
          <a:off x="0" y="0"/>
          <a:ext cx="0" cy="0"/>
          <a:chOff x="0" y="0"/>
          <a:chExt cx="0" cy="0"/>
        </a:xfrm>
      </p:grpSpPr>
      <p:sp>
        <p:nvSpPr>
          <p:cNvPr id="152" name="Google Shape;152;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3" name="Google Shape;15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sp>
        <p:nvSpPr>
          <p:cNvPr id="155" name="Google Shape;15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6" name="Google Shape;15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7" name="Google Shape;15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4" name="Shape 164"/>
        <p:cNvGrpSpPr/>
        <p:nvPr/>
      </p:nvGrpSpPr>
      <p:grpSpPr>
        <a:xfrm>
          <a:off x="0" y="0"/>
          <a:ext cx="0" cy="0"/>
          <a:chOff x="0" y="0"/>
          <a:chExt cx="0" cy="0"/>
        </a:xfrm>
      </p:grpSpPr>
      <p:sp>
        <p:nvSpPr>
          <p:cNvPr id="165" name="Google Shape;165;p38"/>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8"/>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 name="Google Shape;167;p38"/>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68" name="Google Shape;168;p38"/>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169" name="Google Shape;169;p38"/>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0" name="Google Shape;17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71" name="Shape 171"/>
        <p:cNvGrpSpPr/>
        <p:nvPr/>
      </p:nvGrpSpPr>
      <p:grpSpPr>
        <a:xfrm>
          <a:off x="0" y="0"/>
          <a:ext cx="0" cy="0"/>
          <a:chOff x="0" y="0"/>
          <a:chExt cx="0" cy="0"/>
        </a:xfrm>
      </p:grpSpPr>
      <p:sp>
        <p:nvSpPr>
          <p:cNvPr id="172" name="Google Shape;172;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odoni"/>
              <a:buNone/>
              <a:defRPr sz="5200">
                <a:latin typeface="Bodoni"/>
                <a:ea typeface="Bodoni"/>
                <a:cs typeface="Bodoni"/>
                <a:sym typeface="Bodoni"/>
              </a:defRPr>
            </a:lvl1pPr>
            <a:lvl2pPr lvl="1" algn="ctr">
              <a:lnSpc>
                <a:spcPct val="100000"/>
              </a:lnSpc>
              <a:spcBef>
                <a:spcPts val="0"/>
              </a:spcBef>
              <a:spcAft>
                <a:spcPts val="0"/>
              </a:spcAft>
              <a:buSzPts val="5200"/>
              <a:buFont typeface="Bodoni"/>
              <a:buNone/>
              <a:defRPr sz="5200">
                <a:latin typeface="Bodoni"/>
                <a:ea typeface="Bodoni"/>
                <a:cs typeface="Bodoni"/>
                <a:sym typeface="Bodoni"/>
              </a:defRPr>
            </a:lvl2pPr>
            <a:lvl3pPr lvl="2" algn="ctr">
              <a:lnSpc>
                <a:spcPct val="100000"/>
              </a:lnSpc>
              <a:spcBef>
                <a:spcPts val="0"/>
              </a:spcBef>
              <a:spcAft>
                <a:spcPts val="0"/>
              </a:spcAft>
              <a:buSzPts val="5200"/>
              <a:buFont typeface="Bodoni"/>
              <a:buNone/>
              <a:defRPr sz="5200">
                <a:latin typeface="Bodoni"/>
                <a:ea typeface="Bodoni"/>
                <a:cs typeface="Bodoni"/>
                <a:sym typeface="Bodoni"/>
              </a:defRPr>
            </a:lvl3pPr>
            <a:lvl4pPr lvl="3" algn="ctr">
              <a:lnSpc>
                <a:spcPct val="100000"/>
              </a:lnSpc>
              <a:spcBef>
                <a:spcPts val="0"/>
              </a:spcBef>
              <a:spcAft>
                <a:spcPts val="0"/>
              </a:spcAft>
              <a:buSzPts val="5200"/>
              <a:buFont typeface="Bodoni"/>
              <a:buNone/>
              <a:defRPr sz="5200">
                <a:latin typeface="Bodoni"/>
                <a:ea typeface="Bodoni"/>
                <a:cs typeface="Bodoni"/>
                <a:sym typeface="Bodoni"/>
              </a:defRPr>
            </a:lvl4pPr>
            <a:lvl5pPr lvl="4" algn="ctr">
              <a:lnSpc>
                <a:spcPct val="100000"/>
              </a:lnSpc>
              <a:spcBef>
                <a:spcPts val="0"/>
              </a:spcBef>
              <a:spcAft>
                <a:spcPts val="0"/>
              </a:spcAft>
              <a:buSzPts val="5200"/>
              <a:buFont typeface="Bodoni"/>
              <a:buNone/>
              <a:defRPr sz="5200">
                <a:latin typeface="Bodoni"/>
                <a:ea typeface="Bodoni"/>
                <a:cs typeface="Bodoni"/>
                <a:sym typeface="Bodoni"/>
              </a:defRPr>
            </a:lvl5pPr>
            <a:lvl6pPr lvl="5" algn="ctr">
              <a:lnSpc>
                <a:spcPct val="100000"/>
              </a:lnSpc>
              <a:spcBef>
                <a:spcPts val="0"/>
              </a:spcBef>
              <a:spcAft>
                <a:spcPts val="0"/>
              </a:spcAft>
              <a:buSzPts val="5200"/>
              <a:buFont typeface="Bodoni"/>
              <a:buNone/>
              <a:defRPr sz="5200">
                <a:latin typeface="Bodoni"/>
                <a:ea typeface="Bodoni"/>
                <a:cs typeface="Bodoni"/>
                <a:sym typeface="Bodoni"/>
              </a:defRPr>
            </a:lvl6pPr>
            <a:lvl7pPr lvl="6" algn="ctr">
              <a:lnSpc>
                <a:spcPct val="100000"/>
              </a:lnSpc>
              <a:spcBef>
                <a:spcPts val="0"/>
              </a:spcBef>
              <a:spcAft>
                <a:spcPts val="0"/>
              </a:spcAft>
              <a:buSzPts val="5200"/>
              <a:buFont typeface="Bodoni"/>
              <a:buNone/>
              <a:defRPr sz="5200">
                <a:latin typeface="Bodoni"/>
                <a:ea typeface="Bodoni"/>
                <a:cs typeface="Bodoni"/>
                <a:sym typeface="Bodoni"/>
              </a:defRPr>
            </a:lvl7pPr>
            <a:lvl8pPr lvl="7" algn="ctr">
              <a:lnSpc>
                <a:spcPct val="100000"/>
              </a:lnSpc>
              <a:spcBef>
                <a:spcPts val="0"/>
              </a:spcBef>
              <a:spcAft>
                <a:spcPts val="0"/>
              </a:spcAft>
              <a:buSzPts val="5200"/>
              <a:buFont typeface="Bodoni"/>
              <a:buNone/>
              <a:defRPr sz="5200">
                <a:latin typeface="Bodoni"/>
                <a:ea typeface="Bodoni"/>
                <a:cs typeface="Bodoni"/>
                <a:sym typeface="Bodoni"/>
              </a:defRPr>
            </a:lvl8pPr>
            <a:lvl9pPr lvl="8" algn="ctr">
              <a:lnSpc>
                <a:spcPct val="100000"/>
              </a:lnSpc>
              <a:spcBef>
                <a:spcPts val="0"/>
              </a:spcBef>
              <a:spcAft>
                <a:spcPts val="0"/>
              </a:spcAft>
              <a:buSzPts val="5200"/>
              <a:buFont typeface="Bodoni"/>
              <a:buNone/>
              <a:defRPr sz="5200">
                <a:latin typeface="Bodoni"/>
                <a:ea typeface="Bodoni"/>
                <a:cs typeface="Bodoni"/>
                <a:sym typeface="Bodoni"/>
              </a:defRPr>
            </a:lvl9pPr>
          </a:lstStyle>
          <a:p/>
        </p:txBody>
      </p:sp>
      <p:sp>
        <p:nvSpPr>
          <p:cNvPr id="173" name="Google Shape;173;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odoni"/>
              <a:buNone/>
              <a:defRPr sz="2800">
                <a:latin typeface="Bodoni"/>
                <a:ea typeface="Bodoni"/>
                <a:cs typeface="Bodoni"/>
                <a:sym typeface="Bodon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4" name="Google Shape;17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
        <p:nvSpPr>
          <p:cNvPr id="176" name="Google Shape;17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7" name="Shape 177"/>
        <p:cNvGrpSpPr/>
        <p:nvPr/>
      </p:nvGrpSpPr>
      <p:grpSpPr>
        <a:xfrm>
          <a:off x="0" y="0"/>
          <a:ext cx="0" cy="0"/>
          <a:chOff x="0" y="0"/>
          <a:chExt cx="0" cy="0"/>
        </a:xfrm>
      </p:grpSpPr>
      <p:sp>
        <p:nvSpPr>
          <p:cNvPr id="178" name="Google Shape;178;p41"/>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1"/>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41"/>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81" name="Google Shape;181;p41"/>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2" name="Google Shape;182;p41"/>
          <p:cNvSpPr txBox="1"/>
          <p:nvPr>
            <p:ph idx="1" type="body"/>
          </p:nvPr>
        </p:nvSpPr>
        <p:spPr>
          <a:xfrm>
            <a:off x="1056300"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3" name="Google Shape;183;p41"/>
          <p:cNvSpPr txBox="1"/>
          <p:nvPr>
            <p:ph idx="2" type="body"/>
          </p:nvPr>
        </p:nvSpPr>
        <p:spPr>
          <a:xfrm>
            <a:off x="5181944"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4" name="Google Shape;18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42"/>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2"/>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42"/>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189" name="Google Shape;189;p42"/>
          <p:cNvSpPr txBox="1"/>
          <p:nvPr>
            <p:ph type="title"/>
          </p:nvPr>
        </p:nvSpPr>
        <p:spPr>
          <a:xfrm>
            <a:off x="1056400" y="429861"/>
            <a:ext cx="7775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190" name="Google Shape;190;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1" name="Shape 191"/>
        <p:cNvGrpSpPr/>
        <p:nvPr/>
      </p:nvGrpSpPr>
      <p:grpSpPr>
        <a:xfrm>
          <a:off x="0" y="0"/>
          <a:ext cx="0" cy="0"/>
          <a:chOff x="0" y="0"/>
          <a:chExt cx="0" cy="0"/>
        </a:xfrm>
      </p:grpSpPr>
      <p:sp>
        <p:nvSpPr>
          <p:cNvPr id="192" name="Google Shape;192;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3" name="Google Shape;193;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4" name="Google Shape;19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5" name="Shape 195"/>
        <p:cNvGrpSpPr/>
        <p:nvPr/>
      </p:nvGrpSpPr>
      <p:grpSpPr>
        <a:xfrm>
          <a:off x="0" y="0"/>
          <a:ext cx="0" cy="0"/>
          <a:chOff x="0" y="0"/>
          <a:chExt cx="0" cy="0"/>
        </a:xfrm>
      </p:grpSpPr>
      <p:sp>
        <p:nvSpPr>
          <p:cNvPr id="196" name="Google Shape;196;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97" name="Google Shape;19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8" name="Shape 198"/>
        <p:cNvGrpSpPr/>
        <p:nvPr/>
      </p:nvGrpSpPr>
      <p:grpSpPr>
        <a:xfrm>
          <a:off x="0" y="0"/>
          <a:ext cx="0" cy="0"/>
          <a:chOff x="0" y="0"/>
          <a:chExt cx="0" cy="0"/>
        </a:xfrm>
      </p:grpSpPr>
      <p:sp>
        <p:nvSpPr>
          <p:cNvPr id="199" name="Google Shape;199;p45"/>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1" name="Google Shape;201;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2" name="Google Shape;202;p4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203" name="Google Shape;20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4" name="Shape 204"/>
        <p:cNvGrpSpPr/>
        <p:nvPr/>
      </p:nvGrpSpPr>
      <p:grpSpPr>
        <a:xfrm>
          <a:off x="0" y="0"/>
          <a:ext cx="0" cy="0"/>
          <a:chOff x="0" y="0"/>
          <a:chExt cx="0" cy="0"/>
        </a:xfrm>
      </p:grpSpPr>
      <p:sp>
        <p:nvSpPr>
          <p:cNvPr id="205" name="Google Shape;205;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06" name="Google Shape;20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7" name="Shape 207"/>
        <p:cNvGrpSpPr/>
        <p:nvPr/>
      </p:nvGrpSpPr>
      <p:grpSpPr>
        <a:xfrm>
          <a:off x="0" y="0"/>
          <a:ext cx="0" cy="0"/>
          <a:chOff x="0" y="0"/>
          <a:chExt cx="0" cy="0"/>
        </a:xfrm>
      </p:grpSpPr>
      <p:sp>
        <p:nvSpPr>
          <p:cNvPr id="208" name="Google Shape;208;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9" name="Google Shape;209;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10" name="Google Shape;21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5" name="Shape 215"/>
        <p:cNvGrpSpPr/>
        <p:nvPr/>
      </p:nvGrpSpPr>
      <p:grpSpPr>
        <a:xfrm>
          <a:off x="0" y="0"/>
          <a:ext cx="0" cy="0"/>
          <a:chOff x="0" y="0"/>
          <a:chExt cx="0" cy="0"/>
        </a:xfrm>
      </p:grpSpPr>
      <p:sp>
        <p:nvSpPr>
          <p:cNvPr id="216" name="Google Shape;216;p49"/>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9"/>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p49"/>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219" name="Google Shape;219;p49"/>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220" name="Google Shape;220;p49"/>
          <p:cNvSpPr txBox="1"/>
          <p:nvPr>
            <p:ph idx="1" type="body"/>
          </p:nvPr>
        </p:nvSpPr>
        <p:spPr>
          <a:xfrm>
            <a:off x="1056200" y="1152475"/>
            <a:ext cx="77760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1" name="Google Shape;22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22" name="Shape 222"/>
        <p:cNvGrpSpPr/>
        <p:nvPr/>
      </p:nvGrpSpPr>
      <p:grpSpPr>
        <a:xfrm>
          <a:off x="0" y="0"/>
          <a:ext cx="0" cy="0"/>
          <a:chOff x="0" y="0"/>
          <a:chExt cx="0" cy="0"/>
        </a:xfrm>
      </p:grpSpPr>
      <p:sp>
        <p:nvSpPr>
          <p:cNvPr id="223" name="Google Shape;223;p5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odoni"/>
              <a:buNone/>
              <a:defRPr sz="5200">
                <a:latin typeface="Bodoni"/>
                <a:ea typeface="Bodoni"/>
                <a:cs typeface="Bodoni"/>
                <a:sym typeface="Bodoni"/>
              </a:defRPr>
            </a:lvl1pPr>
            <a:lvl2pPr lvl="1" algn="ctr">
              <a:lnSpc>
                <a:spcPct val="100000"/>
              </a:lnSpc>
              <a:spcBef>
                <a:spcPts val="0"/>
              </a:spcBef>
              <a:spcAft>
                <a:spcPts val="0"/>
              </a:spcAft>
              <a:buSzPts val="5200"/>
              <a:buFont typeface="Bodoni"/>
              <a:buNone/>
              <a:defRPr sz="5200">
                <a:latin typeface="Bodoni"/>
                <a:ea typeface="Bodoni"/>
                <a:cs typeface="Bodoni"/>
                <a:sym typeface="Bodoni"/>
              </a:defRPr>
            </a:lvl2pPr>
            <a:lvl3pPr lvl="2" algn="ctr">
              <a:lnSpc>
                <a:spcPct val="100000"/>
              </a:lnSpc>
              <a:spcBef>
                <a:spcPts val="0"/>
              </a:spcBef>
              <a:spcAft>
                <a:spcPts val="0"/>
              </a:spcAft>
              <a:buSzPts val="5200"/>
              <a:buFont typeface="Bodoni"/>
              <a:buNone/>
              <a:defRPr sz="5200">
                <a:latin typeface="Bodoni"/>
                <a:ea typeface="Bodoni"/>
                <a:cs typeface="Bodoni"/>
                <a:sym typeface="Bodoni"/>
              </a:defRPr>
            </a:lvl3pPr>
            <a:lvl4pPr lvl="3" algn="ctr">
              <a:lnSpc>
                <a:spcPct val="100000"/>
              </a:lnSpc>
              <a:spcBef>
                <a:spcPts val="0"/>
              </a:spcBef>
              <a:spcAft>
                <a:spcPts val="0"/>
              </a:spcAft>
              <a:buSzPts val="5200"/>
              <a:buFont typeface="Bodoni"/>
              <a:buNone/>
              <a:defRPr sz="5200">
                <a:latin typeface="Bodoni"/>
                <a:ea typeface="Bodoni"/>
                <a:cs typeface="Bodoni"/>
                <a:sym typeface="Bodoni"/>
              </a:defRPr>
            </a:lvl4pPr>
            <a:lvl5pPr lvl="4" algn="ctr">
              <a:lnSpc>
                <a:spcPct val="100000"/>
              </a:lnSpc>
              <a:spcBef>
                <a:spcPts val="0"/>
              </a:spcBef>
              <a:spcAft>
                <a:spcPts val="0"/>
              </a:spcAft>
              <a:buSzPts val="5200"/>
              <a:buFont typeface="Bodoni"/>
              <a:buNone/>
              <a:defRPr sz="5200">
                <a:latin typeface="Bodoni"/>
                <a:ea typeface="Bodoni"/>
                <a:cs typeface="Bodoni"/>
                <a:sym typeface="Bodoni"/>
              </a:defRPr>
            </a:lvl5pPr>
            <a:lvl6pPr lvl="5" algn="ctr">
              <a:lnSpc>
                <a:spcPct val="100000"/>
              </a:lnSpc>
              <a:spcBef>
                <a:spcPts val="0"/>
              </a:spcBef>
              <a:spcAft>
                <a:spcPts val="0"/>
              </a:spcAft>
              <a:buSzPts val="5200"/>
              <a:buFont typeface="Bodoni"/>
              <a:buNone/>
              <a:defRPr sz="5200">
                <a:latin typeface="Bodoni"/>
                <a:ea typeface="Bodoni"/>
                <a:cs typeface="Bodoni"/>
                <a:sym typeface="Bodoni"/>
              </a:defRPr>
            </a:lvl6pPr>
            <a:lvl7pPr lvl="6" algn="ctr">
              <a:lnSpc>
                <a:spcPct val="100000"/>
              </a:lnSpc>
              <a:spcBef>
                <a:spcPts val="0"/>
              </a:spcBef>
              <a:spcAft>
                <a:spcPts val="0"/>
              </a:spcAft>
              <a:buSzPts val="5200"/>
              <a:buFont typeface="Bodoni"/>
              <a:buNone/>
              <a:defRPr sz="5200">
                <a:latin typeface="Bodoni"/>
                <a:ea typeface="Bodoni"/>
                <a:cs typeface="Bodoni"/>
                <a:sym typeface="Bodoni"/>
              </a:defRPr>
            </a:lvl7pPr>
            <a:lvl8pPr lvl="7" algn="ctr">
              <a:lnSpc>
                <a:spcPct val="100000"/>
              </a:lnSpc>
              <a:spcBef>
                <a:spcPts val="0"/>
              </a:spcBef>
              <a:spcAft>
                <a:spcPts val="0"/>
              </a:spcAft>
              <a:buSzPts val="5200"/>
              <a:buFont typeface="Bodoni"/>
              <a:buNone/>
              <a:defRPr sz="5200">
                <a:latin typeface="Bodoni"/>
                <a:ea typeface="Bodoni"/>
                <a:cs typeface="Bodoni"/>
                <a:sym typeface="Bodoni"/>
              </a:defRPr>
            </a:lvl8pPr>
            <a:lvl9pPr lvl="8" algn="ctr">
              <a:lnSpc>
                <a:spcPct val="100000"/>
              </a:lnSpc>
              <a:spcBef>
                <a:spcPts val="0"/>
              </a:spcBef>
              <a:spcAft>
                <a:spcPts val="0"/>
              </a:spcAft>
              <a:buSzPts val="5200"/>
              <a:buFont typeface="Bodoni"/>
              <a:buNone/>
              <a:defRPr sz="5200">
                <a:latin typeface="Bodoni"/>
                <a:ea typeface="Bodoni"/>
                <a:cs typeface="Bodoni"/>
                <a:sym typeface="Bodoni"/>
              </a:defRPr>
            </a:lvl9pPr>
          </a:lstStyle>
          <a:p/>
        </p:txBody>
      </p:sp>
      <p:sp>
        <p:nvSpPr>
          <p:cNvPr id="224" name="Google Shape;224;p5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odoni"/>
              <a:buNone/>
              <a:defRPr sz="2800">
                <a:latin typeface="Bodoni"/>
                <a:ea typeface="Bodoni"/>
                <a:cs typeface="Bodoni"/>
                <a:sym typeface="Bodon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5" name="Google Shape;22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
        <p:nvSpPr>
          <p:cNvPr id="227" name="Google Shape;22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52"/>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52"/>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1" name="Google Shape;231;p52"/>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232" name="Google Shape;232;p52"/>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3" name="Google Shape;233;p52"/>
          <p:cNvSpPr txBox="1"/>
          <p:nvPr>
            <p:ph idx="1" type="body"/>
          </p:nvPr>
        </p:nvSpPr>
        <p:spPr>
          <a:xfrm>
            <a:off x="1056300"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4" name="Google Shape;234;p52"/>
          <p:cNvSpPr txBox="1"/>
          <p:nvPr>
            <p:ph idx="2" type="body"/>
          </p:nvPr>
        </p:nvSpPr>
        <p:spPr>
          <a:xfrm>
            <a:off x="5181944" y="1152475"/>
            <a:ext cx="36504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5" name="Google Shape;23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6" name="Shape 236"/>
        <p:cNvGrpSpPr/>
        <p:nvPr/>
      </p:nvGrpSpPr>
      <p:grpSpPr>
        <a:xfrm>
          <a:off x="0" y="0"/>
          <a:ext cx="0" cy="0"/>
          <a:chOff x="0" y="0"/>
          <a:chExt cx="0" cy="0"/>
        </a:xfrm>
      </p:grpSpPr>
      <p:sp>
        <p:nvSpPr>
          <p:cNvPr id="237" name="Google Shape;237;p53"/>
          <p:cNvSpPr/>
          <p:nvPr/>
        </p:nvSpPr>
        <p:spPr>
          <a:xfrm>
            <a:off x="0" y="502225"/>
            <a:ext cx="91440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53"/>
          <p:cNvSpPr/>
          <p:nvPr/>
        </p:nvSpPr>
        <p:spPr>
          <a:xfrm rot="5400000">
            <a:off x="-2018225" y="2314050"/>
            <a:ext cx="5134800" cy="506700"/>
          </a:xfrm>
          <a:prstGeom prst="rect">
            <a:avLst/>
          </a:prstGeom>
          <a:gradFill>
            <a:gsLst>
              <a:gs pos="0">
                <a:srgbClr val="8C7349"/>
              </a:gs>
              <a:gs pos="100000">
                <a:srgbClr val="212121"/>
              </a:gs>
            </a:gsLst>
            <a:lin ang="0" scaled="0"/>
          </a:gradFill>
          <a:ln>
            <a:noFill/>
          </a:ln>
          <a:effectLst>
            <a:outerShdw blurRad="57150" rotWithShape="0" algn="bl" dir="5400000" dist="1905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p53"/>
          <p:cNvPicPr preferRelativeResize="0"/>
          <p:nvPr/>
        </p:nvPicPr>
        <p:blipFill rotWithShape="1">
          <a:blip r:embed="rId2">
            <a:alphaModFix/>
          </a:blip>
          <a:srcRect b="0" l="0" r="0" t="0"/>
          <a:stretch/>
        </p:blipFill>
        <p:spPr>
          <a:xfrm>
            <a:off x="41950" y="248350"/>
            <a:ext cx="1014450" cy="1014450"/>
          </a:xfrm>
          <a:prstGeom prst="rect">
            <a:avLst/>
          </a:prstGeom>
          <a:noFill/>
          <a:ln>
            <a:noFill/>
          </a:ln>
        </p:spPr>
      </p:pic>
      <p:sp>
        <p:nvSpPr>
          <p:cNvPr id="240" name="Google Shape;240;p53"/>
          <p:cNvSpPr txBox="1"/>
          <p:nvPr>
            <p:ph type="title"/>
          </p:nvPr>
        </p:nvSpPr>
        <p:spPr>
          <a:xfrm>
            <a:off x="1056400" y="429861"/>
            <a:ext cx="7775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odoni"/>
              <a:buNone/>
              <a:defRPr>
                <a:latin typeface="Bodoni"/>
                <a:ea typeface="Bodoni"/>
                <a:cs typeface="Bodoni"/>
                <a:sym typeface="Bodoni"/>
              </a:defRPr>
            </a:lvl1pPr>
            <a:lvl2pPr lvl="1" algn="l">
              <a:lnSpc>
                <a:spcPct val="100000"/>
              </a:lnSpc>
              <a:spcBef>
                <a:spcPts val="0"/>
              </a:spcBef>
              <a:spcAft>
                <a:spcPts val="0"/>
              </a:spcAft>
              <a:buSzPts val="2800"/>
              <a:buFont typeface="Bodoni"/>
              <a:buNone/>
              <a:defRPr>
                <a:latin typeface="Bodoni"/>
                <a:ea typeface="Bodoni"/>
                <a:cs typeface="Bodoni"/>
                <a:sym typeface="Bodoni"/>
              </a:defRPr>
            </a:lvl2pPr>
            <a:lvl3pPr lvl="2" algn="l">
              <a:lnSpc>
                <a:spcPct val="100000"/>
              </a:lnSpc>
              <a:spcBef>
                <a:spcPts val="0"/>
              </a:spcBef>
              <a:spcAft>
                <a:spcPts val="0"/>
              </a:spcAft>
              <a:buSzPts val="2800"/>
              <a:buFont typeface="Bodoni"/>
              <a:buNone/>
              <a:defRPr>
                <a:latin typeface="Bodoni"/>
                <a:ea typeface="Bodoni"/>
                <a:cs typeface="Bodoni"/>
                <a:sym typeface="Bodoni"/>
              </a:defRPr>
            </a:lvl3pPr>
            <a:lvl4pPr lvl="3" algn="l">
              <a:lnSpc>
                <a:spcPct val="100000"/>
              </a:lnSpc>
              <a:spcBef>
                <a:spcPts val="0"/>
              </a:spcBef>
              <a:spcAft>
                <a:spcPts val="0"/>
              </a:spcAft>
              <a:buSzPts val="2800"/>
              <a:buFont typeface="Bodoni"/>
              <a:buNone/>
              <a:defRPr>
                <a:latin typeface="Bodoni"/>
                <a:ea typeface="Bodoni"/>
                <a:cs typeface="Bodoni"/>
                <a:sym typeface="Bodoni"/>
              </a:defRPr>
            </a:lvl4pPr>
            <a:lvl5pPr lvl="4" algn="l">
              <a:lnSpc>
                <a:spcPct val="100000"/>
              </a:lnSpc>
              <a:spcBef>
                <a:spcPts val="0"/>
              </a:spcBef>
              <a:spcAft>
                <a:spcPts val="0"/>
              </a:spcAft>
              <a:buSzPts val="2800"/>
              <a:buFont typeface="Bodoni"/>
              <a:buNone/>
              <a:defRPr>
                <a:latin typeface="Bodoni"/>
                <a:ea typeface="Bodoni"/>
                <a:cs typeface="Bodoni"/>
                <a:sym typeface="Bodoni"/>
              </a:defRPr>
            </a:lvl5pPr>
            <a:lvl6pPr lvl="5" algn="l">
              <a:lnSpc>
                <a:spcPct val="100000"/>
              </a:lnSpc>
              <a:spcBef>
                <a:spcPts val="0"/>
              </a:spcBef>
              <a:spcAft>
                <a:spcPts val="0"/>
              </a:spcAft>
              <a:buSzPts val="2800"/>
              <a:buFont typeface="Bodoni"/>
              <a:buNone/>
              <a:defRPr>
                <a:latin typeface="Bodoni"/>
                <a:ea typeface="Bodoni"/>
                <a:cs typeface="Bodoni"/>
                <a:sym typeface="Bodoni"/>
              </a:defRPr>
            </a:lvl6pPr>
            <a:lvl7pPr lvl="6" algn="l">
              <a:lnSpc>
                <a:spcPct val="100000"/>
              </a:lnSpc>
              <a:spcBef>
                <a:spcPts val="0"/>
              </a:spcBef>
              <a:spcAft>
                <a:spcPts val="0"/>
              </a:spcAft>
              <a:buSzPts val="2800"/>
              <a:buFont typeface="Bodoni"/>
              <a:buNone/>
              <a:defRPr>
                <a:latin typeface="Bodoni"/>
                <a:ea typeface="Bodoni"/>
                <a:cs typeface="Bodoni"/>
                <a:sym typeface="Bodoni"/>
              </a:defRPr>
            </a:lvl7pPr>
            <a:lvl8pPr lvl="7" algn="l">
              <a:lnSpc>
                <a:spcPct val="100000"/>
              </a:lnSpc>
              <a:spcBef>
                <a:spcPts val="0"/>
              </a:spcBef>
              <a:spcAft>
                <a:spcPts val="0"/>
              </a:spcAft>
              <a:buSzPts val="2800"/>
              <a:buFont typeface="Bodoni"/>
              <a:buNone/>
              <a:defRPr>
                <a:latin typeface="Bodoni"/>
                <a:ea typeface="Bodoni"/>
                <a:cs typeface="Bodoni"/>
                <a:sym typeface="Bodoni"/>
              </a:defRPr>
            </a:lvl8pPr>
            <a:lvl9pPr lvl="8" algn="l">
              <a:lnSpc>
                <a:spcPct val="100000"/>
              </a:lnSpc>
              <a:spcBef>
                <a:spcPts val="0"/>
              </a:spcBef>
              <a:spcAft>
                <a:spcPts val="0"/>
              </a:spcAft>
              <a:buSzPts val="2800"/>
              <a:buFont typeface="Bodoni"/>
              <a:buNone/>
              <a:defRPr>
                <a:latin typeface="Bodoni"/>
                <a:ea typeface="Bodoni"/>
                <a:cs typeface="Bodoni"/>
                <a:sym typeface="Bodoni"/>
              </a:defRPr>
            </a:lvl9pPr>
          </a:lstStyle>
          <a:p/>
        </p:txBody>
      </p:sp>
      <p:sp>
        <p:nvSpPr>
          <p:cNvPr id="241" name="Google Shape;241;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2" name="Shape 242"/>
        <p:cNvGrpSpPr/>
        <p:nvPr/>
      </p:nvGrpSpPr>
      <p:grpSpPr>
        <a:xfrm>
          <a:off x="0" y="0"/>
          <a:ext cx="0" cy="0"/>
          <a:chOff x="0" y="0"/>
          <a:chExt cx="0" cy="0"/>
        </a:xfrm>
      </p:grpSpPr>
      <p:sp>
        <p:nvSpPr>
          <p:cNvPr id="243" name="Google Shape;243;p5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4" name="Google Shape;244;p5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5" name="Google Shape;245;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6" name="Shape 246"/>
        <p:cNvGrpSpPr/>
        <p:nvPr/>
      </p:nvGrpSpPr>
      <p:grpSpPr>
        <a:xfrm>
          <a:off x="0" y="0"/>
          <a:ext cx="0" cy="0"/>
          <a:chOff x="0" y="0"/>
          <a:chExt cx="0" cy="0"/>
        </a:xfrm>
      </p:grpSpPr>
      <p:sp>
        <p:nvSpPr>
          <p:cNvPr id="247" name="Google Shape;247;p5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48" name="Google Shape;248;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9" name="Shape 249"/>
        <p:cNvGrpSpPr/>
        <p:nvPr/>
      </p:nvGrpSpPr>
      <p:grpSpPr>
        <a:xfrm>
          <a:off x="0" y="0"/>
          <a:ext cx="0" cy="0"/>
          <a:chOff x="0" y="0"/>
          <a:chExt cx="0" cy="0"/>
        </a:xfrm>
      </p:grpSpPr>
      <p:sp>
        <p:nvSpPr>
          <p:cNvPr id="250" name="Google Shape;250;p5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5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52" name="Google Shape;252;p5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3" name="Google Shape;253;p5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254" name="Google Shape;254;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5" name="Shape 255"/>
        <p:cNvGrpSpPr/>
        <p:nvPr/>
      </p:nvGrpSpPr>
      <p:grpSpPr>
        <a:xfrm>
          <a:off x="0" y="0"/>
          <a:ext cx="0" cy="0"/>
          <a:chOff x="0" y="0"/>
          <a:chExt cx="0" cy="0"/>
        </a:xfrm>
      </p:grpSpPr>
      <p:sp>
        <p:nvSpPr>
          <p:cNvPr id="256" name="Google Shape;256;p5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57" name="Google Shape;257;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5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0" name="Google Shape;260;p5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61" name="Google Shape;26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16.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3.xml"/><Relationship Id="rId1" Type="http://schemas.openxmlformats.org/officeDocument/2006/relationships/image" Target="../media/image16.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2" Type="http://schemas.openxmlformats.org/officeDocument/2006/relationships/theme" Target="../theme/theme5.xml"/><Relationship Id="rId1" Type="http://schemas.openxmlformats.org/officeDocument/2006/relationships/image" Target="../media/image16.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1pPr>
            <a:lvl2pPr lvl="1"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2pPr>
            <a:lvl3pPr lvl="2"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3pPr>
            <a:lvl4pPr lvl="3"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4pPr>
            <a:lvl5pPr lvl="4"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5pPr>
            <a:lvl6pPr lvl="5"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6pPr>
            <a:lvl7pPr lvl="6"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7pPr>
            <a:lvl8pPr lvl="7"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8pPr>
            <a:lvl9pPr lvl="8"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1pPr>
            <a:lvl2pPr lvl="1"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2pPr>
            <a:lvl3pPr lvl="2"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3pPr>
            <a:lvl4pPr lvl="3"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4pPr>
            <a:lvl5pPr lvl="4"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5pPr>
            <a:lvl6pPr lvl="5"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6pPr>
            <a:lvl7pPr lvl="6"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7pPr>
            <a:lvl8pPr lvl="7"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8pPr>
            <a:lvl9pPr lvl="8"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9pPr>
          </a:lstStyle>
          <a:p/>
        </p:txBody>
      </p:sp>
      <p:sp>
        <p:nvSpPr>
          <p:cNvPr id="107" name="Google Shape;10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108" name="Google Shape;10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160" name="Shape 160"/>
        <p:cNvGrpSpPr/>
        <p:nvPr/>
      </p:nvGrpSpPr>
      <p:grpSpPr>
        <a:xfrm>
          <a:off x="0" y="0"/>
          <a:ext cx="0" cy="0"/>
          <a:chOff x="0" y="0"/>
          <a:chExt cx="0" cy="0"/>
        </a:xfrm>
      </p:grpSpPr>
      <p:sp>
        <p:nvSpPr>
          <p:cNvPr id="161" name="Google Shape;16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1pPr>
            <a:lvl2pPr lvl="1"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2pPr>
            <a:lvl3pPr lvl="2"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3pPr>
            <a:lvl4pPr lvl="3"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4pPr>
            <a:lvl5pPr lvl="4"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5pPr>
            <a:lvl6pPr lvl="5"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6pPr>
            <a:lvl7pPr lvl="6"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7pPr>
            <a:lvl8pPr lvl="7"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8pPr>
            <a:lvl9pPr lvl="8"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9pPr>
          </a:lstStyle>
          <a:p/>
        </p:txBody>
      </p:sp>
      <p:sp>
        <p:nvSpPr>
          <p:cNvPr id="162" name="Google Shape;162;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163" name="Google Shape;16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211" name="Shape 211"/>
        <p:cNvGrpSpPr/>
        <p:nvPr/>
      </p:nvGrpSpPr>
      <p:grpSpPr>
        <a:xfrm>
          <a:off x="0" y="0"/>
          <a:ext cx="0" cy="0"/>
          <a:chOff x="0" y="0"/>
          <a:chExt cx="0" cy="0"/>
        </a:xfrm>
      </p:grpSpPr>
      <p:sp>
        <p:nvSpPr>
          <p:cNvPr id="212" name="Google Shape;212;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1pPr>
            <a:lvl2pPr lvl="1"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2pPr>
            <a:lvl3pPr lvl="2"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3pPr>
            <a:lvl4pPr lvl="3"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4pPr>
            <a:lvl5pPr lvl="4"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5pPr>
            <a:lvl6pPr lvl="5"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6pPr>
            <a:lvl7pPr lvl="6"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7pPr>
            <a:lvl8pPr lvl="7"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8pPr>
            <a:lvl9pPr lvl="8" marR="0" algn="l">
              <a:lnSpc>
                <a:spcPct val="100000"/>
              </a:lnSpc>
              <a:spcBef>
                <a:spcPts val="0"/>
              </a:spcBef>
              <a:spcAft>
                <a:spcPts val="0"/>
              </a:spcAft>
              <a:buClr>
                <a:schemeClr val="dk1"/>
              </a:buClr>
              <a:buSzPts val="2800"/>
              <a:buFont typeface="Bodoni"/>
              <a:buNone/>
              <a:defRPr b="0" i="0" sz="2800" u="none" cap="none" strike="noStrike">
                <a:solidFill>
                  <a:schemeClr val="dk1"/>
                </a:solidFill>
                <a:latin typeface="Bodoni"/>
                <a:ea typeface="Bodoni"/>
                <a:cs typeface="Bodoni"/>
                <a:sym typeface="Bodoni"/>
              </a:defRPr>
            </a:lvl9pPr>
          </a:lstStyle>
          <a:p/>
        </p:txBody>
      </p:sp>
      <p:sp>
        <p:nvSpPr>
          <p:cNvPr id="213" name="Google Shape;213;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214" name="Google Shape;21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30.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image" Target="../media/image19.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9"/>
          <p:cNvSpPr txBox="1"/>
          <p:nvPr>
            <p:ph type="title"/>
          </p:nvPr>
        </p:nvSpPr>
        <p:spPr>
          <a:xfrm>
            <a:off x="255550" y="2188950"/>
            <a:ext cx="8520600" cy="76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40"/>
              <a:buNone/>
            </a:pPr>
            <a:r>
              <a:rPr lang="en" sz="2840"/>
              <a:t>Class of 2026</a:t>
            </a:r>
            <a:endParaRPr sz="2840"/>
          </a:p>
          <a:p>
            <a:pPr indent="0" lvl="0" marL="0" rtl="0" algn="ctr">
              <a:lnSpc>
                <a:spcPct val="100000"/>
              </a:lnSpc>
              <a:spcBef>
                <a:spcPts val="0"/>
              </a:spcBef>
              <a:spcAft>
                <a:spcPts val="0"/>
              </a:spcAft>
              <a:buSzPts val="3240"/>
              <a:buNone/>
            </a:pPr>
            <a:r>
              <a:rPr lang="en" sz="2840"/>
              <a:t>Rising Senior Parent Breakfast</a:t>
            </a:r>
            <a:endParaRPr sz="28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8"/>
          <p:cNvSpPr txBox="1"/>
          <p:nvPr>
            <p:ph idx="1" type="body"/>
          </p:nvPr>
        </p:nvSpPr>
        <p:spPr>
          <a:xfrm>
            <a:off x="912450" y="1209575"/>
            <a:ext cx="6518400" cy="3306600"/>
          </a:xfrm>
          <a:prstGeom prst="rect">
            <a:avLst/>
          </a:prstGeom>
          <a:noFill/>
          <a:ln>
            <a:noFill/>
          </a:ln>
        </p:spPr>
        <p:txBody>
          <a:bodyPr anchorCtr="0" anchor="t" bIns="91425" lIns="91425" spcFirstLastPara="1" rIns="91425" wrap="square" tIns="91425">
            <a:normAutofit fontScale="55000"/>
          </a:bodyPr>
          <a:lstStyle/>
          <a:p>
            <a:pPr indent="-335121" lvl="0" marL="457200" rtl="0" algn="l">
              <a:spcBef>
                <a:spcPts val="0"/>
              </a:spcBef>
              <a:spcAft>
                <a:spcPts val="0"/>
              </a:spcAft>
              <a:buClr>
                <a:schemeClr val="dk1"/>
              </a:buClr>
              <a:buSzPct val="100000"/>
              <a:buFont typeface="Bodoni"/>
              <a:buChar char="●"/>
            </a:pPr>
            <a:r>
              <a:rPr lang="en" sz="3050">
                <a:solidFill>
                  <a:schemeClr val="dk1"/>
                </a:solidFill>
                <a:latin typeface="Bodoni"/>
                <a:ea typeface="Bodoni"/>
                <a:cs typeface="Bodoni"/>
                <a:sym typeface="Bodoni"/>
              </a:rPr>
              <a:t>Common App- Apply for multiple schools with one application </a:t>
            </a:r>
            <a:endParaRPr sz="3050">
              <a:solidFill>
                <a:schemeClr val="dk1"/>
              </a:solidFill>
              <a:latin typeface="Bodoni"/>
              <a:ea typeface="Bodoni"/>
              <a:cs typeface="Bodoni"/>
              <a:sym typeface="Bodoni"/>
            </a:endParaRPr>
          </a:p>
          <a:p>
            <a:pPr indent="-335121" lvl="1" marL="914400" rtl="0" algn="l">
              <a:spcBef>
                <a:spcPts val="0"/>
              </a:spcBef>
              <a:spcAft>
                <a:spcPts val="0"/>
              </a:spcAft>
              <a:buClr>
                <a:schemeClr val="dk1"/>
              </a:buClr>
              <a:buSzPct val="100000"/>
              <a:buFont typeface="Bodoni"/>
              <a:buChar char="○"/>
            </a:pPr>
            <a:r>
              <a:rPr lang="en" sz="3050">
                <a:solidFill>
                  <a:schemeClr val="dk1"/>
                </a:solidFill>
                <a:latin typeface="Bodoni"/>
                <a:ea typeface="Bodoni"/>
                <a:cs typeface="Bodoni"/>
                <a:sym typeface="Bodoni"/>
              </a:rPr>
              <a:t>Highly recommended if applying to more than two colleges </a:t>
            </a:r>
            <a:endParaRPr sz="3050">
              <a:solidFill>
                <a:schemeClr val="dk1"/>
              </a:solidFill>
              <a:latin typeface="Bodoni"/>
              <a:ea typeface="Bodoni"/>
              <a:cs typeface="Bodoni"/>
              <a:sym typeface="Bodoni"/>
            </a:endParaRPr>
          </a:p>
          <a:p>
            <a:pPr indent="-335121" lvl="1" marL="914400" rtl="0" algn="l">
              <a:spcBef>
                <a:spcPts val="0"/>
              </a:spcBef>
              <a:spcAft>
                <a:spcPts val="0"/>
              </a:spcAft>
              <a:buClr>
                <a:schemeClr val="dk1"/>
              </a:buClr>
              <a:buSzPct val="100000"/>
              <a:buFont typeface="Bodoni"/>
              <a:buChar char="○"/>
            </a:pPr>
            <a:r>
              <a:rPr lang="en" sz="3050">
                <a:solidFill>
                  <a:schemeClr val="dk1"/>
                </a:solidFill>
                <a:latin typeface="Bodoni"/>
                <a:ea typeface="Bodoni"/>
                <a:cs typeface="Bodoni"/>
                <a:sym typeface="Bodoni"/>
              </a:rPr>
              <a:t>Over 1,100 colleges accept Common App</a:t>
            </a:r>
            <a:endParaRPr sz="3050">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38" name="Google Shape;338;p68"/>
          <p:cNvSpPr txBox="1"/>
          <p:nvPr/>
        </p:nvSpPr>
        <p:spPr>
          <a:xfrm>
            <a:off x="912450" y="3831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Institutional Application vs Common App </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9" name="Google Shape;339;p68"/>
          <p:cNvPicPr preferRelativeResize="0"/>
          <p:nvPr/>
        </p:nvPicPr>
        <p:blipFill>
          <a:blip r:embed="rId3">
            <a:alphaModFix/>
          </a:blip>
          <a:stretch>
            <a:fillRect/>
          </a:stretch>
        </p:blipFill>
        <p:spPr>
          <a:xfrm>
            <a:off x="2118689" y="2295850"/>
            <a:ext cx="4906624" cy="27599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9"/>
          <p:cNvSpPr txBox="1"/>
          <p:nvPr>
            <p:ph idx="1" type="body"/>
          </p:nvPr>
        </p:nvSpPr>
        <p:spPr>
          <a:xfrm>
            <a:off x="912450" y="1268150"/>
            <a:ext cx="6518400" cy="3306600"/>
          </a:xfrm>
          <a:prstGeom prst="rect">
            <a:avLst/>
          </a:prstGeom>
          <a:noFill/>
          <a:ln>
            <a:noFill/>
          </a:ln>
        </p:spPr>
        <p:txBody>
          <a:bodyPr anchorCtr="0" anchor="t" bIns="91425" lIns="91425" spcFirstLastPara="1" rIns="91425" wrap="square" tIns="91425">
            <a:normAutofit fontScale="25000" lnSpcReduction="20000"/>
          </a:bodyPr>
          <a:lstStyle/>
          <a:p>
            <a:pPr indent="-337587" lvl="0" marL="4572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Streamlined application</a:t>
            </a:r>
            <a:endParaRPr sz="6865">
              <a:solidFill>
                <a:schemeClr val="dk1"/>
              </a:solidFill>
              <a:latin typeface="Bodoni"/>
              <a:ea typeface="Bodoni"/>
              <a:cs typeface="Bodoni"/>
              <a:sym typeface="Bodoni"/>
            </a:endParaRPr>
          </a:p>
          <a:p>
            <a:pPr indent="-337587" lvl="0" marL="4572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General information that goes to each school</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Personal/family information</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Education information (classes, honors received, test scores)</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Activities</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Personal statement</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Letters of recommendation</a:t>
            </a:r>
            <a:endParaRPr sz="6865">
              <a:solidFill>
                <a:schemeClr val="dk1"/>
              </a:solidFill>
              <a:latin typeface="Bodoni"/>
              <a:ea typeface="Bodoni"/>
              <a:cs typeface="Bodoni"/>
              <a:sym typeface="Bodoni"/>
            </a:endParaRPr>
          </a:p>
          <a:p>
            <a:pPr indent="-337587" lvl="0" marL="4572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Each school has a section to complete</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Institution-specific questions</a:t>
            </a:r>
            <a:endParaRPr sz="6865">
              <a:solidFill>
                <a:schemeClr val="dk1"/>
              </a:solidFill>
              <a:latin typeface="Bodoni"/>
              <a:ea typeface="Bodoni"/>
              <a:cs typeface="Bodoni"/>
              <a:sym typeface="Bodoni"/>
            </a:endParaRPr>
          </a:p>
          <a:p>
            <a:pPr indent="-337587" lvl="1" marL="9144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Supplemental writing</a:t>
            </a:r>
            <a:endParaRPr sz="6865">
              <a:solidFill>
                <a:schemeClr val="dk1"/>
              </a:solidFill>
              <a:latin typeface="Bodoni"/>
              <a:ea typeface="Bodoni"/>
              <a:cs typeface="Bodoni"/>
              <a:sym typeface="Bodoni"/>
            </a:endParaRPr>
          </a:p>
          <a:p>
            <a:pPr indent="-337587" lvl="0" marL="457200" rtl="0" algn="l">
              <a:spcBef>
                <a:spcPts val="0"/>
              </a:spcBef>
              <a:spcAft>
                <a:spcPts val="0"/>
              </a:spcAft>
              <a:buClr>
                <a:schemeClr val="dk1"/>
              </a:buClr>
              <a:buSzPct val="100000"/>
              <a:buFont typeface="Bodoni"/>
              <a:buChar char="●"/>
            </a:pPr>
            <a:r>
              <a:rPr lang="en" sz="6865">
                <a:solidFill>
                  <a:schemeClr val="dk1"/>
                </a:solidFill>
                <a:latin typeface="Bodoni"/>
                <a:ea typeface="Bodoni"/>
                <a:cs typeface="Bodoni"/>
                <a:sym typeface="Bodoni"/>
              </a:rPr>
              <a:t>Students can submit to each school individually</a:t>
            </a:r>
            <a:endParaRPr sz="6865">
              <a:solidFill>
                <a:schemeClr val="dk1"/>
              </a:solidFill>
              <a:latin typeface="Bodoni"/>
              <a:ea typeface="Bodoni"/>
              <a:cs typeface="Bodoni"/>
              <a:sym typeface="Bodoni"/>
            </a:endParaRPr>
          </a:p>
          <a:p>
            <a:pPr indent="0" lvl="0" marL="457200" rtl="0" algn="l">
              <a:spcBef>
                <a:spcPts val="0"/>
              </a:spcBef>
              <a:spcAft>
                <a:spcPts val="0"/>
              </a:spcAft>
              <a:buNone/>
            </a:pPr>
            <a:r>
              <a:rPr lang="en" sz="6865">
                <a:solidFill>
                  <a:schemeClr val="dk1"/>
                </a:solidFill>
                <a:latin typeface="Bodoni"/>
                <a:ea typeface="Bodoni"/>
                <a:cs typeface="Bodoni"/>
                <a:sym typeface="Bodoni"/>
              </a:rPr>
              <a:t> when ready and pay application fee</a:t>
            </a:r>
            <a:endParaRPr sz="6865">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45" name="Google Shape;345;p69"/>
          <p:cNvSpPr txBox="1"/>
          <p:nvPr/>
        </p:nvSpPr>
        <p:spPr>
          <a:xfrm>
            <a:off x="912450" y="3831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Common App</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9"/>
          <p:cNvSpPr txBox="1"/>
          <p:nvPr/>
        </p:nvSpPr>
        <p:spPr>
          <a:xfrm>
            <a:off x="5922500" y="3478800"/>
            <a:ext cx="324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pic>
        <p:nvPicPr>
          <p:cNvPr id="347" name="Google Shape;347;p69"/>
          <p:cNvPicPr preferRelativeResize="0"/>
          <p:nvPr/>
        </p:nvPicPr>
        <p:blipFill>
          <a:blip r:embed="rId3">
            <a:alphaModFix/>
          </a:blip>
          <a:stretch>
            <a:fillRect/>
          </a:stretch>
        </p:blipFill>
        <p:spPr>
          <a:xfrm>
            <a:off x="6010325" y="3478800"/>
            <a:ext cx="2643975" cy="1175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70"/>
          <p:cNvSpPr txBox="1"/>
          <p:nvPr>
            <p:ph idx="1" type="body"/>
          </p:nvPr>
        </p:nvSpPr>
        <p:spPr>
          <a:xfrm>
            <a:off x="912450" y="1268150"/>
            <a:ext cx="5433900" cy="3306600"/>
          </a:xfrm>
          <a:prstGeom prst="rect">
            <a:avLst/>
          </a:prstGeom>
          <a:noFill/>
          <a:ln>
            <a:noFill/>
          </a:ln>
        </p:spPr>
        <p:txBody>
          <a:bodyPr anchorCtr="0" anchor="t" bIns="91425" lIns="91425" spcFirstLastPara="1" rIns="91425" wrap="square" tIns="91425">
            <a:normAutofit fontScale="25000" lnSpcReduction="20000"/>
          </a:bodyPr>
          <a:lstStyle/>
          <a:p>
            <a:pPr indent="-348750" lvl="0" marL="457200" rtl="0" algn="l">
              <a:spcBef>
                <a:spcPts val="0"/>
              </a:spcBef>
              <a:spcAft>
                <a:spcPts val="0"/>
              </a:spcAft>
              <a:buClr>
                <a:schemeClr val="dk1"/>
              </a:buClr>
              <a:buSzPct val="100000"/>
              <a:buFont typeface="Bodoni"/>
              <a:buChar char="●"/>
            </a:pPr>
            <a:r>
              <a:rPr lang="en" sz="7568">
                <a:solidFill>
                  <a:schemeClr val="dk1"/>
                </a:solidFill>
                <a:latin typeface="Bodoni"/>
                <a:ea typeface="Bodoni"/>
                <a:cs typeface="Bodoni"/>
                <a:sym typeface="Bodoni"/>
              </a:rPr>
              <a:t>Many colleges request for students to include a letter of recommendation from either a teacher, coach, or counselor.</a:t>
            </a:r>
            <a:endParaRPr sz="7568">
              <a:solidFill>
                <a:schemeClr val="dk1"/>
              </a:solidFill>
              <a:latin typeface="Bodoni"/>
              <a:ea typeface="Bodoni"/>
              <a:cs typeface="Bodoni"/>
              <a:sym typeface="Bodoni"/>
            </a:endParaRPr>
          </a:p>
          <a:p>
            <a:pPr indent="-348750" lvl="1" marL="914400" rtl="0" algn="l">
              <a:spcBef>
                <a:spcPts val="0"/>
              </a:spcBef>
              <a:spcAft>
                <a:spcPts val="0"/>
              </a:spcAft>
              <a:buClr>
                <a:schemeClr val="dk1"/>
              </a:buClr>
              <a:buSzPct val="100000"/>
              <a:buFont typeface="Bodoni"/>
              <a:buChar char="○"/>
            </a:pPr>
            <a:r>
              <a:rPr lang="en" sz="7568">
                <a:solidFill>
                  <a:schemeClr val="dk1"/>
                </a:solidFill>
                <a:latin typeface="Bodoni"/>
                <a:ea typeface="Bodoni"/>
                <a:cs typeface="Bodoni"/>
                <a:sym typeface="Bodoni"/>
              </a:rPr>
              <a:t>All teachers request at least two weeks notice for letters of recommendation. </a:t>
            </a:r>
            <a:endParaRPr sz="7568">
              <a:solidFill>
                <a:schemeClr val="dk1"/>
              </a:solidFill>
              <a:latin typeface="Bodoni"/>
              <a:ea typeface="Bodoni"/>
              <a:cs typeface="Bodoni"/>
              <a:sym typeface="Bodoni"/>
            </a:endParaRPr>
          </a:p>
          <a:p>
            <a:pPr indent="-348750" lvl="1" marL="914400" rtl="0" algn="l">
              <a:spcBef>
                <a:spcPts val="0"/>
              </a:spcBef>
              <a:spcAft>
                <a:spcPts val="0"/>
              </a:spcAft>
              <a:buClr>
                <a:schemeClr val="dk1"/>
              </a:buClr>
              <a:buSzPct val="100000"/>
              <a:buFont typeface="Bodoni"/>
              <a:buChar char="○"/>
            </a:pPr>
            <a:r>
              <a:rPr lang="en" sz="7568">
                <a:solidFill>
                  <a:schemeClr val="dk1"/>
                </a:solidFill>
                <a:latin typeface="Bodoni"/>
                <a:ea typeface="Bodoni"/>
                <a:cs typeface="Bodoni"/>
                <a:sym typeface="Bodoni"/>
              </a:rPr>
              <a:t>We recommend that they ask a teacher </a:t>
            </a:r>
            <a:endParaRPr sz="7568">
              <a:solidFill>
                <a:schemeClr val="dk1"/>
              </a:solidFill>
              <a:latin typeface="Bodoni"/>
              <a:ea typeface="Bodoni"/>
              <a:cs typeface="Bodoni"/>
              <a:sym typeface="Bodoni"/>
            </a:endParaRPr>
          </a:p>
          <a:p>
            <a:pPr indent="0" lvl="0" marL="914400" rtl="0" algn="l">
              <a:spcBef>
                <a:spcPts val="0"/>
              </a:spcBef>
              <a:spcAft>
                <a:spcPts val="0"/>
              </a:spcAft>
              <a:buNone/>
            </a:pPr>
            <a:r>
              <a:rPr lang="en" sz="7568">
                <a:solidFill>
                  <a:schemeClr val="dk1"/>
                </a:solidFill>
                <a:latin typeface="Bodoni"/>
                <a:ea typeface="Bodoni"/>
                <a:cs typeface="Bodoni"/>
                <a:sym typeface="Bodoni"/>
              </a:rPr>
              <a:t>from a core subject (math, science, English) from Junior year or a teacher they have had for multiple years.</a:t>
            </a:r>
            <a:endParaRPr sz="7568">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28243"/>
              <a:buNone/>
            </a:pPr>
            <a:r>
              <a:t/>
            </a:r>
            <a:endParaRPr sz="6373">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53" name="Google Shape;353;p70"/>
          <p:cNvSpPr txBox="1"/>
          <p:nvPr/>
        </p:nvSpPr>
        <p:spPr>
          <a:xfrm>
            <a:off x="912450" y="3831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Letters of Recommendation</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p70"/>
          <p:cNvPicPr preferRelativeResize="0"/>
          <p:nvPr/>
        </p:nvPicPr>
        <p:blipFill>
          <a:blip r:embed="rId3">
            <a:alphaModFix/>
          </a:blip>
          <a:stretch>
            <a:fillRect/>
          </a:stretch>
        </p:blipFill>
        <p:spPr>
          <a:xfrm>
            <a:off x="6462257" y="2571750"/>
            <a:ext cx="2397968" cy="16935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1"/>
          <p:cNvSpPr txBox="1"/>
          <p:nvPr>
            <p:ph idx="1" type="body"/>
          </p:nvPr>
        </p:nvSpPr>
        <p:spPr>
          <a:xfrm>
            <a:off x="912450" y="1268150"/>
            <a:ext cx="5383500" cy="3306600"/>
          </a:xfrm>
          <a:prstGeom prst="rect">
            <a:avLst/>
          </a:prstGeom>
          <a:noFill/>
          <a:ln>
            <a:noFill/>
          </a:ln>
        </p:spPr>
        <p:txBody>
          <a:bodyPr anchorCtr="0" anchor="t" bIns="91425" lIns="91425" spcFirstLastPara="1" rIns="91425" wrap="square" tIns="91425">
            <a:normAutofit fontScale="25000" lnSpcReduction="20000"/>
          </a:bodyPr>
          <a:lstStyle/>
          <a:p>
            <a:pPr indent="-355600" lvl="0" marL="4572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Each college needs high school transcript in some form</a:t>
            </a:r>
            <a:endParaRPr sz="8000">
              <a:solidFill>
                <a:schemeClr val="dk1"/>
              </a:solidFill>
              <a:latin typeface="Bodoni"/>
              <a:ea typeface="Bodoni"/>
              <a:cs typeface="Bodoni"/>
              <a:sym typeface="Bodoni"/>
            </a:endParaRPr>
          </a:p>
          <a:p>
            <a:pPr indent="-355600" lvl="1" marL="9144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Official transcript from Parchment</a:t>
            </a:r>
            <a:endParaRPr sz="8000">
              <a:solidFill>
                <a:schemeClr val="dk1"/>
              </a:solidFill>
              <a:latin typeface="Bodoni"/>
              <a:ea typeface="Bodoni"/>
              <a:cs typeface="Bodoni"/>
              <a:sym typeface="Bodoni"/>
            </a:endParaRPr>
          </a:p>
          <a:p>
            <a:pPr indent="-355600" lvl="1" marL="9144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SSAR (self-reported transcripts)</a:t>
            </a:r>
            <a:endParaRPr sz="8000">
              <a:solidFill>
                <a:schemeClr val="dk1"/>
              </a:solidFill>
              <a:latin typeface="Bodoni"/>
              <a:ea typeface="Bodoni"/>
              <a:cs typeface="Bodoni"/>
              <a:sym typeface="Bodoni"/>
            </a:endParaRPr>
          </a:p>
          <a:p>
            <a:pPr indent="-355600" lvl="1" marL="9144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SPARK (UCF specific form)</a:t>
            </a:r>
            <a:endParaRPr sz="8000">
              <a:solidFill>
                <a:schemeClr val="dk1"/>
              </a:solidFill>
              <a:latin typeface="Bodoni"/>
              <a:ea typeface="Bodoni"/>
              <a:cs typeface="Bodoni"/>
              <a:sym typeface="Bodoni"/>
            </a:endParaRPr>
          </a:p>
          <a:p>
            <a:pPr indent="-355600" lvl="1" marL="9144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Courses and Grades on Common App</a:t>
            </a:r>
            <a:endParaRPr sz="8000">
              <a:solidFill>
                <a:schemeClr val="dk1"/>
              </a:solidFill>
              <a:latin typeface="Bodoni"/>
              <a:ea typeface="Bodoni"/>
              <a:cs typeface="Bodoni"/>
              <a:sym typeface="Bodoni"/>
            </a:endParaRPr>
          </a:p>
          <a:p>
            <a:pPr indent="-355600" lvl="0" marL="457200" rtl="0" algn="l">
              <a:spcBef>
                <a:spcPts val="0"/>
              </a:spcBef>
              <a:spcAft>
                <a:spcPts val="0"/>
              </a:spcAft>
              <a:buClr>
                <a:schemeClr val="dk1"/>
              </a:buClr>
              <a:buSzPct val="100000"/>
              <a:buFont typeface="Bodoni"/>
              <a:buChar char="●"/>
            </a:pPr>
            <a:r>
              <a:rPr lang="en" sz="8000">
                <a:solidFill>
                  <a:schemeClr val="dk1"/>
                </a:solidFill>
                <a:latin typeface="Bodoni"/>
                <a:ea typeface="Bodoni"/>
                <a:cs typeface="Bodoni"/>
                <a:sym typeface="Bodoni"/>
              </a:rPr>
              <a:t>Only the student can request an official</a:t>
            </a:r>
            <a:endParaRPr sz="8000">
              <a:solidFill>
                <a:schemeClr val="dk1"/>
              </a:solidFill>
              <a:latin typeface="Bodoni"/>
              <a:ea typeface="Bodoni"/>
              <a:cs typeface="Bodoni"/>
              <a:sym typeface="Bodoni"/>
            </a:endParaRPr>
          </a:p>
          <a:p>
            <a:pPr indent="0" lvl="0" marL="457200" rtl="0" algn="l">
              <a:spcBef>
                <a:spcPts val="0"/>
              </a:spcBef>
              <a:spcAft>
                <a:spcPts val="0"/>
              </a:spcAft>
              <a:buNone/>
            </a:pPr>
            <a:r>
              <a:rPr lang="en" sz="8000">
                <a:solidFill>
                  <a:schemeClr val="dk1"/>
                </a:solidFill>
                <a:latin typeface="Bodoni"/>
                <a:ea typeface="Bodoni"/>
                <a:cs typeface="Bodoni"/>
                <a:sym typeface="Bodoni"/>
              </a:rPr>
              <a:t>transcript or self-report their grades</a:t>
            </a:r>
            <a:endParaRPr sz="8000">
              <a:solidFill>
                <a:schemeClr val="dk1"/>
              </a:solidFill>
              <a:latin typeface="Bodoni"/>
              <a:ea typeface="Bodoni"/>
              <a:cs typeface="Bodoni"/>
              <a:sym typeface="Bodoni"/>
            </a:endParaRPr>
          </a:p>
          <a:p>
            <a:pPr indent="0" lvl="0" marL="457200" rtl="0" algn="l">
              <a:spcBef>
                <a:spcPts val="0"/>
              </a:spcBef>
              <a:spcAft>
                <a:spcPts val="0"/>
              </a:spcAft>
              <a:buNone/>
            </a:pPr>
            <a:r>
              <a:t/>
            </a:r>
            <a:endParaRPr sz="8000">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60" name="Google Shape;360;p71"/>
          <p:cNvSpPr txBox="1"/>
          <p:nvPr/>
        </p:nvSpPr>
        <p:spPr>
          <a:xfrm>
            <a:off x="912450" y="3831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Transcripts</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1" name="Google Shape;361;p71"/>
          <p:cNvPicPr preferRelativeResize="0"/>
          <p:nvPr/>
        </p:nvPicPr>
        <p:blipFill rotWithShape="1">
          <a:blip r:embed="rId3">
            <a:alphaModFix/>
          </a:blip>
          <a:srcRect b="13333" l="18946" r="33098" t="17543"/>
          <a:stretch/>
        </p:blipFill>
        <p:spPr>
          <a:xfrm>
            <a:off x="6040725" y="2263300"/>
            <a:ext cx="2915451" cy="26265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72"/>
          <p:cNvSpPr txBox="1"/>
          <p:nvPr>
            <p:ph idx="1" type="body"/>
          </p:nvPr>
        </p:nvSpPr>
        <p:spPr>
          <a:xfrm>
            <a:off x="912450" y="1268150"/>
            <a:ext cx="6518400" cy="3306600"/>
          </a:xfrm>
          <a:prstGeom prst="rect">
            <a:avLst/>
          </a:prstGeom>
          <a:noFill/>
          <a:ln>
            <a:noFill/>
          </a:ln>
        </p:spPr>
        <p:txBody>
          <a:bodyPr anchorCtr="0" anchor="t" bIns="91425" lIns="91425" spcFirstLastPara="1" rIns="91425" wrap="square" tIns="91425">
            <a:normAutofit fontScale="92500" lnSpcReduction="20000"/>
          </a:bodyPr>
          <a:lstStyle/>
          <a:p>
            <a:pPr indent="-351948" lvl="0" marL="4572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Submit official test scores through College Board (SAT), ACT or CLT. </a:t>
            </a:r>
            <a:endParaRPr sz="2100">
              <a:solidFill>
                <a:schemeClr val="dk1"/>
              </a:solidFill>
              <a:latin typeface="Bodoni"/>
              <a:ea typeface="Bodoni"/>
              <a:cs typeface="Bodoni"/>
              <a:sym typeface="Bodoni"/>
            </a:endParaRPr>
          </a:p>
          <a:p>
            <a:pPr indent="-351948" lvl="1" marL="9144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Bishop Moore cannot send any scores on a student’s behalf. </a:t>
            </a:r>
            <a:endParaRPr sz="2100">
              <a:solidFill>
                <a:schemeClr val="dk1"/>
              </a:solidFill>
              <a:latin typeface="Bodoni"/>
              <a:ea typeface="Bodoni"/>
              <a:cs typeface="Bodoni"/>
              <a:sym typeface="Bodoni"/>
            </a:endParaRPr>
          </a:p>
          <a:p>
            <a:pPr indent="-351948" lvl="0" marL="4572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Small number of schools allow self-reporting on portal. </a:t>
            </a:r>
            <a:endParaRPr sz="2100">
              <a:solidFill>
                <a:schemeClr val="dk1"/>
              </a:solidFill>
              <a:latin typeface="Bodoni"/>
              <a:ea typeface="Bodoni"/>
              <a:cs typeface="Bodoni"/>
              <a:sym typeface="Bodoni"/>
            </a:endParaRPr>
          </a:p>
          <a:p>
            <a:pPr indent="-351948" lvl="0" marL="4572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Superscoring</a:t>
            </a:r>
            <a:endParaRPr sz="2100">
              <a:solidFill>
                <a:schemeClr val="dk1"/>
              </a:solidFill>
              <a:latin typeface="Bodoni"/>
              <a:ea typeface="Bodoni"/>
              <a:cs typeface="Bodoni"/>
              <a:sym typeface="Bodoni"/>
            </a:endParaRPr>
          </a:p>
          <a:p>
            <a:pPr indent="-351948" lvl="1" marL="9144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Use your best section-level scores, even if they are from different tests.</a:t>
            </a:r>
            <a:endParaRPr sz="2100">
              <a:solidFill>
                <a:schemeClr val="dk1"/>
              </a:solidFill>
              <a:latin typeface="Bodoni"/>
              <a:ea typeface="Bodoni"/>
              <a:cs typeface="Bodoni"/>
              <a:sym typeface="Bodoni"/>
            </a:endParaRPr>
          </a:p>
          <a:p>
            <a:pPr indent="-351948" lvl="0" marL="457200" rtl="0" algn="l">
              <a:lnSpc>
                <a:spcPct val="95000"/>
              </a:lnSpc>
              <a:spcBef>
                <a:spcPts val="0"/>
              </a:spcBef>
              <a:spcAft>
                <a:spcPts val="0"/>
              </a:spcAft>
              <a:buClr>
                <a:schemeClr val="dk1"/>
              </a:buClr>
              <a:buSzPct val="100000"/>
              <a:buFont typeface="Bodoni"/>
              <a:buChar char="●"/>
            </a:pPr>
            <a:r>
              <a:rPr lang="en" sz="2100">
                <a:solidFill>
                  <a:schemeClr val="dk1"/>
                </a:solidFill>
                <a:latin typeface="Bodoni"/>
                <a:ea typeface="Bodoni"/>
                <a:cs typeface="Bodoni"/>
                <a:sym typeface="Bodoni"/>
              </a:rPr>
              <a:t>Sending your scores to a Public Florida University, will allow your scores to be submitted to Bright Futures. </a:t>
            </a:r>
            <a:endParaRPr sz="2100">
              <a:solidFill>
                <a:schemeClr val="dk1"/>
              </a:solidFill>
              <a:latin typeface="Bodoni"/>
              <a:ea typeface="Bodoni"/>
              <a:cs typeface="Bodoni"/>
              <a:sym typeface="Bodoni"/>
            </a:endParaRPr>
          </a:p>
          <a:p>
            <a:pPr indent="-351948" lvl="0" marL="457200" rtl="0" algn="l">
              <a:lnSpc>
                <a:spcPct val="95000"/>
              </a:lnSpc>
              <a:spcBef>
                <a:spcPts val="0"/>
              </a:spcBef>
              <a:spcAft>
                <a:spcPts val="0"/>
              </a:spcAft>
              <a:buClr>
                <a:schemeClr val="dk1"/>
              </a:buClr>
              <a:buSzPct val="93959"/>
              <a:buFont typeface="Bodoni"/>
              <a:buChar char="●"/>
            </a:pPr>
            <a:r>
              <a:rPr lang="en" sz="2235">
                <a:solidFill>
                  <a:schemeClr val="dk1"/>
                </a:solidFill>
                <a:latin typeface="Bodoni"/>
                <a:ea typeface="Bodoni"/>
                <a:cs typeface="Bodoni"/>
                <a:sym typeface="Bodoni"/>
              </a:rPr>
              <a:t>If applying test optional- do not send test scores.</a:t>
            </a:r>
            <a:endParaRPr sz="2100">
              <a:solidFill>
                <a:schemeClr val="dk1"/>
              </a:solidFill>
              <a:latin typeface="Bodoni"/>
              <a:ea typeface="Bodoni"/>
              <a:cs typeface="Bodoni"/>
              <a:sym typeface="Bodoni"/>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67" name="Google Shape;367;p72"/>
          <p:cNvSpPr txBox="1"/>
          <p:nvPr/>
        </p:nvSpPr>
        <p:spPr>
          <a:xfrm>
            <a:off x="776700" y="3934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Test Scores</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p72"/>
          <p:cNvPicPr preferRelativeResize="0"/>
          <p:nvPr/>
        </p:nvPicPr>
        <p:blipFill rotWithShape="1">
          <a:blip r:embed="rId3">
            <a:alphaModFix/>
          </a:blip>
          <a:srcRect b="29775" l="0" r="0" t="15012"/>
          <a:stretch/>
        </p:blipFill>
        <p:spPr>
          <a:xfrm>
            <a:off x="5360775" y="3981575"/>
            <a:ext cx="3001167" cy="1019700"/>
          </a:xfrm>
          <a:prstGeom prst="rect">
            <a:avLst/>
          </a:prstGeom>
          <a:noFill/>
          <a:ln>
            <a:noFill/>
          </a:ln>
        </p:spPr>
      </p:pic>
      <p:pic>
        <p:nvPicPr>
          <p:cNvPr id="369" name="Google Shape;369;p72"/>
          <p:cNvPicPr preferRelativeResize="0"/>
          <p:nvPr/>
        </p:nvPicPr>
        <p:blipFill>
          <a:blip r:embed="rId4">
            <a:alphaModFix/>
          </a:blip>
          <a:stretch>
            <a:fillRect/>
          </a:stretch>
        </p:blipFill>
        <p:spPr>
          <a:xfrm>
            <a:off x="7570396" y="2571746"/>
            <a:ext cx="1400075" cy="14000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73"/>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6874"/>
              <a:buNone/>
            </a:pPr>
            <a:r>
              <a:rPr lang="en"/>
              <a:t>       </a:t>
            </a:r>
            <a:r>
              <a:rPr lang="en" sz="2911"/>
              <a:t>College Trends and Their Impact on Decisions</a:t>
            </a:r>
            <a:endParaRPr sz="2911"/>
          </a:p>
        </p:txBody>
      </p:sp>
      <p:pic>
        <p:nvPicPr>
          <p:cNvPr id="375" name="Google Shape;375;p73"/>
          <p:cNvPicPr preferRelativeResize="0"/>
          <p:nvPr/>
        </p:nvPicPr>
        <p:blipFill rotWithShape="1">
          <a:blip r:embed="rId3">
            <a:alphaModFix/>
          </a:blip>
          <a:srcRect b="0" l="0" r="0" t="0"/>
          <a:stretch/>
        </p:blipFill>
        <p:spPr>
          <a:xfrm>
            <a:off x="1321175" y="1152475"/>
            <a:ext cx="7246425" cy="355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4"/>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2920"/>
              <a:t>A Look At College Admissions Trends</a:t>
            </a:r>
            <a:endParaRPr sz="2920"/>
          </a:p>
        </p:txBody>
      </p:sp>
      <p:sp>
        <p:nvSpPr>
          <p:cNvPr id="381" name="Google Shape;381;p74"/>
          <p:cNvSpPr txBox="1"/>
          <p:nvPr>
            <p:ph idx="1" type="body"/>
          </p:nvPr>
        </p:nvSpPr>
        <p:spPr>
          <a:xfrm>
            <a:off x="1056400" y="1427450"/>
            <a:ext cx="7776000" cy="3480600"/>
          </a:xfrm>
          <a:prstGeom prst="rect">
            <a:avLst/>
          </a:prstGeom>
          <a:noFill/>
          <a:ln>
            <a:noFill/>
          </a:ln>
        </p:spPr>
        <p:txBody>
          <a:bodyPr anchorCtr="0" anchor="t" bIns="91425" lIns="91425" spcFirstLastPara="1" rIns="91425" wrap="square" tIns="91425">
            <a:noAutofit/>
          </a:bodyPr>
          <a:lstStyle/>
          <a:p>
            <a:pPr indent="-390048" lvl="0" marL="457200" rtl="0" algn="l">
              <a:lnSpc>
                <a:spcPct val="180000"/>
              </a:lnSpc>
              <a:spcBef>
                <a:spcPts val="0"/>
              </a:spcBef>
              <a:spcAft>
                <a:spcPts val="0"/>
              </a:spcAft>
              <a:buClr>
                <a:srgbClr val="FFFFFF"/>
              </a:buClr>
              <a:buSzPts val="2543"/>
              <a:buFont typeface="Bodoni"/>
              <a:buAutoNum type="arabicPeriod"/>
            </a:pPr>
            <a:r>
              <a:rPr lang="en" sz="2542">
                <a:solidFill>
                  <a:srgbClr val="FFFFFF"/>
                </a:solidFill>
                <a:latin typeface="Bodoni"/>
                <a:ea typeface="Bodoni"/>
                <a:cs typeface="Bodoni"/>
                <a:sym typeface="Bodoni"/>
              </a:rPr>
              <a:t>Rise</a:t>
            </a:r>
            <a:r>
              <a:rPr lang="en" sz="2542">
                <a:solidFill>
                  <a:srgbClr val="FFFFFF"/>
                </a:solidFill>
                <a:latin typeface="Bodoni"/>
                <a:ea typeface="Bodoni"/>
                <a:cs typeface="Bodoni"/>
                <a:sym typeface="Bodoni"/>
              </a:rPr>
              <a:t> In Number Of Applications</a:t>
            </a:r>
            <a:endParaRPr sz="2542">
              <a:solidFill>
                <a:srgbClr val="FFFFFF"/>
              </a:solidFill>
              <a:latin typeface="Bodoni"/>
              <a:ea typeface="Bodoni"/>
              <a:cs typeface="Bodoni"/>
              <a:sym typeface="Bodoni"/>
            </a:endParaRPr>
          </a:p>
          <a:p>
            <a:pPr indent="-390048" lvl="0" marL="457200" rtl="0" algn="l">
              <a:lnSpc>
                <a:spcPct val="180000"/>
              </a:lnSpc>
              <a:spcBef>
                <a:spcPts val="0"/>
              </a:spcBef>
              <a:spcAft>
                <a:spcPts val="0"/>
              </a:spcAft>
              <a:buClr>
                <a:srgbClr val="FFFFFF"/>
              </a:buClr>
              <a:buSzPts val="2543"/>
              <a:buFont typeface="Bodoni"/>
              <a:buAutoNum type="arabicPeriod"/>
            </a:pPr>
            <a:r>
              <a:rPr lang="en" sz="2727">
                <a:solidFill>
                  <a:srgbClr val="FFFFFF"/>
                </a:solidFill>
                <a:latin typeface="Bodoni"/>
                <a:ea typeface="Bodoni"/>
                <a:cs typeface="Bodoni"/>
                <a:sym typeface="Bodoni"/>
              </a:rPr>
              <a:t>Test Optional Admissions</a:t>
            </a:r>
            <a:endParaRPr sz="2727">
              <a:solidFill>
                <a:srgbClr val="FFFFFF"/>
              </a:solidFill>
              <a:latin typeface="Bodoni"/>
              <a:ea typeface="Bodoni"/>
              <a:cs typeface="Bodoni"/>
              <a:sym typeface="Bodoni"/>
            </a:endParaRPr>
          </a:p>
          <a:p>
            <a:pPr indent="-390048" lvl="0" marL="457200" rtl="0" algn="l">
              <a:lnSpc>
                <a:spcPct val="180000"/>
              </a:lnSpc>
              <a:spcBef>
                <a:spcPts val="0"/>
              </a:spcBef>
              <a:spcAft>
                <a:spcPts val="0"/>
              </a:spcAft>
              <a:buClr>
                <a:srgbClr val="FFFFFF"/>
              </a:buClr>
              <a:buSzPts val="2543"/>
              <a:buFont typeface="Bodoni"/>
              <a:buAutoNum type="arabicPeriod"/>
            </a:pPr>
            <a:r>
              <a:rPr lang="en" sz="2727">
                <a:solidFill>
                  <a:srgbClr val="FFFFFF"/>
                </a:solidFill>
                <a:latin typeface="Bodoni"/>
                <a:ea typeface="Bodoni"/>
                <a:cs typeface="Bodoni"/>
                <a:sym typeface="Bodoni"/>
              </a:rPr>
              <a:t>Increase in Deferred &amp; Waitlisted Students</a:t>
            </a:r>
            <a:endParaRPr sz="2727">
              <a:solidFill>
                <a:srgbClr val="FFFFFF"/>
              </a:solidFill>
              <a:latin typeface="Bodoni"/>
              <a:ea typeface="Bodoni"/>
              <a:cs typeface="Bodoni"/>
              <a:sym typeface="Bodoni"/>
            </a:endParaRPr>
          </a:p>
          <a:p>
            <a:pPr indent="-390048" lvl="0" marL="457200" rtl="0" algn="l">
              <a:lnSpc>
                <a:spcPct val="180000"/>
              </a:lnSpc>
              <a:spcBef>
                <a:spcPts val="0"/>
              </a:spcBef>
              <a:spcAft>
                <a:spcPts val="0"/>
              </a:spcAft>
              <a:buClr>
                <a:srgbClr val="FFFFFF"/>
              </a:buClr>
              <a:buSzPts val="2543"/>
              <a:buFont typeface="Bodoni"/>
              <a:buAutoNum type="arabicPeriod"/>
            </a:pPr>
            <a:r>
              <a:rPr lang="en" sz="2727">
                <a:solidFill>
                  <a:srgbClr val="FFFFFF"/>
                </a:solidFill>
                <a:latin typeface="Bodoni"/>
                <a:ea typeface="Bodoni"/>
                <a:cs typeface="Bodoni"/>
                <a:sym typeface="Bodoni"/>
              </a:rPr>
              <a:t>Changing Admissions Rates</a:t>
            </a:r>
            <a:endParaRPr sz="2727">
              <a:solidFill>
                <a:srgbClr val="FFFFFF"/>
              </a:solidFill>
              <a:latin typeface="Bodoni"/>
              <a:ea typeface="Bodoni"/>
              <a:cs typeface="Bodoni"/>
              <a:sym typeface="Bodoni"/>
            </a:endParaRPr>
          </a:p>
          <a:p>
            <a:pPr indent="0" lvl="0" marL="0" rtl="0" algn="l">
              <a:lnSpc>
                <a:spcPct val="95000"/>
              </a:lnSpc>
              <a:spcBef>
                <a:spcPts val="0"/>
              </a:spcBef>
              <a:spcAft>
                <a:spcPts val="0"/>
              </a:spcAft>
              <a:buSzPts val="1665"/>
              <a:buNone/>
            </a:pPr>
            <a:r>
              <a:t/>
            </a:r>
            <a:endParaRPr sz="2242">
              <a:solidFill>
                <a:srgbClr val="FFFFFF"/>
              </a:solidFill>
            </a:endParaRPr>
          </a:p>
          <a:p>
            <a:pPr indent="0" lvl="0" marL="0" rtl="0" algn="l">
              <a:lnSpc>
                <a:spcPct val="95000"/>
              </a:lnSpc>
              <a:spcBef>
                <a:spcPts val="0"/>
              </a:spcBef>
              <a:spcAft>
                <a:spcPts val="0"/>
              </a:spcAft>
              <a:buSzPts val="1665"/>
              <a:buNone/>
            </a:pPr>
            <a:r>
              <a:t/>
            </a:r>
            <a:endParaRPr sz="2242">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5"/>
          <p:cNvSpPr txBox="1"/>
          <p:nvPr>
            <p:ph type="title"/>
          </p:nvPr>
        </p:nvSpPr>
        <p:spPr>
          <a:xfrm>
            <a:off x="1056400" y="429861"/>
            <a:ext cx="777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  </a:t>
            </a:r>
            <a:r>
              <a:rPr lang="en" sz="3022"/>
              <a:t>Reasons That College Admissions Are On The Rise</a:t>
            </a:r>
            <a:endParaRPr sz="3022"/>
          </a:p>
        </p:txBody>
      </p:sp>
      <p:sp>
        <p:nvSpPr>
          <p:cNvPr id="387" name="Google Shape;387;p75"/>
          <p:cNvSpPr txBox="1"/>
          <p:nvPr>
            <p:ph idx="1" type="body"/>
          </p:nvPr>
        </p:nvSpPr>
        <p:spPr>
          <a:xfrm>
            <a:off x="1056400" y="1320175"/>
            <a:ext cx="777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Bodoni"/>
                <a:ea typeface="Bodoni"/>
                <a:cs typeface="Bodoni"/>
                <a:sym typeface="Bodoni"/>
              </a:rPr>
              <a:t>1.	Increase in number of high school graduates</a:t>
            </a:r>
            <a:endParaRPr sz="2500">
              <a:solidFill>
                <a:schemeClr val="dk1"/>
              </a:solidFill>
              <a:latin typeface="Bodoni"/>
              <a:ea typeface="Bodoni"/>
              <a:cs typeface="Bodoni"/>
              <a:sym typeface="Bodoni"/>
            </a:endParaRPr>
          </a:p>
          <a:p>
            <a:pPr indent="0" lvl="0" marL="0" rtl="0" algn="l">
              <a:spcBef>
                <a:spcPts val="0"/>
              </a:spcBef>
              <a:spcAft>
                <a:spcPts val="0"/>
              </a:spcAft>
              <a:buNone/>
            </a:pPr>
            <a:r>
              <a:t/>
            </a:r>
            <a:endParaRPr sz="2500">
              <a:solidFill>
                <a:schemeClr val="dk1"/>
              </a:solidFill>
              <a:latin typeface="Bodoni"/>
              <a:ea typeface="Bodoni"/>
              <a:cs typeface="Bodoni"/>
              <a:sym typeface="Bodoni"/>
            </a:endParaRPr>
          </a:p>
          <a:p>
            <a:pPr indent="0" lvl="0" marL="0" rtl="0" algn="l">
              <a:spcBef>
                <a:spcPts val="0"/>
              </a:spcBef>
              <a:spcAft>
                <a:spcPts val="0"/>
              </a:spcAft>
              <a:buNone/>
            </a:pPr>
            <a:r>
              <a:rPr lang="en" sz="2500">
                <a:solidFill>
                  <a:schemeClr val="dk1"/>
                </a:solidFill>
                <a:latin typeface="Bodoni"/>
                <a:ea typeface="Bodoni"/>
                <a:cs typeface="Bodoni"/>
                <a:sym typeface="Bodoni"/>
              </a:rPr>
              <a:t>2.	Ease of Common Application</a:t>
            </a:r>
            <a:endParaRPr sz="2500">
              <a:solidFill>
                <a:schemeClr val="dk1"/>
              </a:solidFill>
              <a:latin typeface="Bodoni"/>
              <a:ea typeface="Bodoni"/>
              <a:cs typeface="Bodoni"/>
              <a:sym typeface="Bodoni"/>
            </a:endParaRPr>
          </a:p>
          <a:p>
            <a:pPr indent="0" lvl="0" marL="0" rtl="0" algn="l">
              <a:spcBef>
                <a:spcPts val="0"/>
              </a:spcBef>
              <a:spcAft>
                <a:spcPts val="0"/>
              </a:spcAft>
              <a:buNone/>
            </a:pPr>
            <a:r>
              <a:t/>
            </a:r>
            <a:endParaRPr sz="2500">
              <a:solidFill>
                <a:schemeClr val="dk1"/>
              </a:solidFill>
              <a:latin typeface="Bodoni"/>
              <a:ea typeface="Bodoni"/>
              <a:cs typeface="Bodoni"/>
              <a:sym typeface="Bodoni"/>
            </a:endParaRPr>
          </a:p>
          <a:p>
            <a:pPr indent="0" lvl="0" marL="0" rtl="0" algn="l">
              <a:spcBef>
                <a:spcPts val="0"/>
              </a:spcBef>
              <a:spcAft>
                <a:spcPts val="0"/>
              </a:spcAft>
              <a:buNone/>
            </a:pPr>
            <a:r>
              <a:rPr lang="en" sz="2500">
                <a:solidFill>
                  <a:schemeClr val="dk1"/>
                </a:solidFill>
                <a:latin typeface="Bodoni"/>
                <a:ea typeface="Bodoni"/>
                <a:cs typeface="Bodoni"/>
                <a:sym typeface="Bodoni"/>
              </a:rPr>
              <a:t>3.  Individual students are applying to more colleges</a:t>
            </a:r>
            <a:endParaRPr sz="2500">
              <a:solidFill>
                <a:schemeClr val="dk1"/>
              </a:solidFill>
              <a:latin typeface="Bodoni"/>
              <a:ea typeface="Bodoni"/>
              <a:cs typeface="Bodoni"/>
              <a:sym typeface="Bodoni"/>
            </a:endParaRPr>
          </a:p>
          <a:p>
            <a:pPr indent="0" lvl="0" marL="0" rtl="0" algn="l">
              <a:spcBef>
                <a:spcPts val="0"/>
              </a:spcBef>
              <a:spcAft>
                <a:spcPts val="0"/>
              </a:spcAft>
              <a:buNone/>
            </a:pPr>
            <a:r>
              <a:t/>
            </a:r>
            <a:endParaRPr sz="2500">
              <a:solidFill>
                <a:schemeClr val="dk1"/>
              </a:solidFill>
              <a:latin typeface="Bodoni"/>
              <a:ea typeface="Bodoni"/>
              <a:cs typeface="Bodoni"/>
              <a:sym typeface="Bodoni"/>
            </a:endParaRPr>
          </a:p>
          <a:p>
            <a:pPr indent="0" lvl="0" marL="0" rtl="0" algn="l">
              <a:spcBef>
                <a:spcPts val="0"/>
              </a:spcBef>
              <a:spcAft>
                <a:spcPts val="0"/>
              </a:spcAft>
              <a:buNone/>
            </a:pPr>
            <a:r>
              <a:rPr lang="en" sz="2500">
                <a:solidFill>
                  <a:schemeClr val="dk1"/>
                </a:solidFill>
                <a:latin typeface="Bodoni"/>
                <a:ea typeface="Bodoni"/>
                <a:cs typeface="Bodoni"/>
                <a:sym typeface="Bodoni"/>
              </a:rPr>
              <a:t>4.	Test optional admissions</a:t>
            </a:r>
            <a:endParaRPr sz="2500">
              <a:solidFill>
                <a:schemeClr val="dk1"/>
              </a:solidFill>
              <a:latin typeface="Bodoni"/>
              <a:ea typeface="Bodoni"/>
              <a:cs typeface="Bodoni"/>
              <a:sym typeface="Bodoni"/>
            </a:endParaRPr>
          </a:p>
          <a:p>
            <a:pPr indent="0" lvl="0" marL="0" rtl="0" algn="l">
              <a:spcBef>
                <a:spcPts val="0"/>
              </a:spcBef>
              <a:spcAft>
                <a:spcPts val="0"/>
              </a:spcAft>
              <a:buNone/>
            </a:pPr>
            <a:r>
              <a:t/>
            </a:r>
            <a:endParaRPr sz="2000">
              <a:latin typeface="Bodoni"/>
              <a:ea typeface="Bodoni"/>
              <a:cs typeface="Bodoni"/>
              <a:sym typeface="Bodon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6"/>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6870"/>
              <a:buNone/>
            </a:pPr>
            <a:r>
              <a:rPr lang="en"/>
              <a:t>          </a:t>
            </a:r>
            <a:r>
              <a:rPr lang="en" sz="2911"/>
              <a:t> </a:t>
            </a:r>
            <a:r>
              <a:rPr lang="en" sz="2911"/>
              <a:t>Predicting</a:t>
            </a:r>
            <a:r>
              <a:rPr lang="en" sz="2911"/>
              <a:t> Yield As Applications Rise</a:t>
            </a:r>
            <a:endParaRPr sz="2911"/>
          </a:p>
        </p:txBody>
      </p:sp>
      <p:sp>
        <p:nvSpPr>
          <p:cNvPr id="393" name="Google Shape;393;p76"/>
          <p:cNvSpPr txBox="1"/>
          <p:nvPr>
            <p:ph idx="1" type="body"/>
          </p:nvPr>
        </p:nvSpPr>
        <p:spPr>
          <a:xfrm>
            <a:off x="913725" y="1098500"/>
            <a:ext cx="7918800" cy="3871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What Is “Yield”?</a:t>
            </a:r>
            <a:endParaRPr sz="2200">
              <a:solidFill>
                <a:srgbClr val="FFFFFF"/>
              </a:solidFill>
              <a:latin typeface="Bodoni"/>
              <a:ea typeface="Bodoni"/>
              <a:cs typeface="Bodoni"/>
              <a:sym typeface="Bodoni"/>
            </a:endParaRPr>
          </a:p>
          <a:p>
            <a:pPr indent="0" lvl="0" marL="0" rtl="0" algn="l">
              <a:lnSpc>
                <a:spcPct val="95000"/>
              </a:lnSpc>
              <a:spcBef>
                <a:spcPts val="0"/>
              </a:spcBef>
              <a:spcAft>
                <a:spcPts val="0"/>
              </a:spcAft>
              <a:buSzPts val="1800"/>
              <a:buNone/>
            </a:pPr>
            <a:r>
              <a:t/>
            </a:r>
            <a:endParaRPr sz="2200">
              <a:solidFill>
                <a:srgbClr val="FFFFFF"/>
              </a:solidFill>
              <a:latin typeface="Bodoni"/>
              <a:ea typeface="Bodoni"/>
              <a:cs typeface="Bodoni"/>
              <a:sym typeface="Bodoni"/>
            </a:endParaRPr>
          </a:p>
          <a:p>
            <a:pPr indent="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Strategies colleges use to manage numbers:</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	The addition of Early Decision &amp; Early Action deadlines</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 	The creation of alternate pathways (spring/summer starts, </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	semester abroad, alternate campuses, direct connect)</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rPr lang="en" sz="2200">
                <a:solidFill>
                  <a:srgbClr val="FFFFFF"/>
                </a:solidFill>
                <a:latin typeface="Bodoni"/>
                <a:ea typeface="Bodoni"/>
                <a:cs typeface="Bodoni"/>
                <a:sym typeface="Bodoni"/>
              </a:rPr>
              <a:t>*	Switching from holistic approach to quantitative</a:t>
            </a:r>
            <a:endParaRPr sz="2200">
              <a:solidFill>
                <a:srgbClr val="FFFFFF"/>
              </a:solidFill>
              <a:latin typeface="Bodoni"/>
              <a:ea typeface="Bodoni"/>
              <a:cs typeface="Bodoni"/>
              <a:sym typeface="Bodoni"/>
            </a:endParaRPr>
          </a:p>
          <a:p>
            <a:pPr indent="457200" lvl="0" marL="0" rtl="0" algn="l">
              <a:lnSpc>
                <a:spcPct val="95000"/>
              </a:lnSpc>
              <a:spcBef>
                <a:spcPts val="0"/>
              </a:spcBef>
              <a:spcAft>
                <a:spcPts val="0"/>
              </a:spcAft>
              <a:buSzPts val="1800"/>
              <a:buNone/>
            </a:pPr>
            <a:r>
              <a:t/>
            </a:r>
            <a:endParaRPr sz="23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7" name="Shape 397"/>
        <p:cNvGrpSpPr/>
        <p:nvPr/>
      </p:nvGrpSpPr>
      <p:grpSpPr>
        <a:xfrm>
          <a:off x="0" y="0"/>
          <a:ext cx="0" cy="0"/>
          <a:chOff x="0" y="0"/>
          <a:chExt cx="0" cy="0"/>
        </a:xfrm>
      </p:grpSpPr>
      <p:sp>
        <p:nvSpPr>
          <p:cNvPr id="398" name="Google Shape;398;p77"/>
          <p:cNvSpPr txBox="1"/>
          <p:nvPr>
            <p:ph type="title"/>
          </p:nvPr>
        </p:nvSpPr>
        <p:spPr>
          <a:xfrm>
            <a:off x="1056400" y="429861"/>
            <a:ext cx="777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9" name="Google Shape;399;p77"/>
          <p:cNvSpPr txBox="1"/>
          <p:nvPr>
            <p:ph idx="1" type="body"/>
          </p:nvPr>
        </p:nvSpPr>
        <p:spPr>
          <a:xfrm>
            <a:off x="1056200" y="1152475"/>
            <a:ext cx="777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400" name="Google Shape;400;p77" title="university-of-central-florida-acceptance-rate-chart.pn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6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000"/>
              <a:t>     Prayer</a:t>
            </a:r>
            <a:endParaRPr sz="5000"/>
          </a:p>
        </p:txBody>
      </p:sp>
      <p:pic>
        <p:nvPicPr>
          <p:cNvPr id="272" name="Google Shape;272;p60"/>
          <p:cNvPicPr preferRelativeResize="0"/>
          <p:nvPr/>
        </p:nvPicPr>
        <p:blipFill rotWithShape="1">
          <a:blip r:embed="rId3">
            <a:alphaModFix/>
          </a:blip>
          <a:srcRect b="0" l="0" r="0" t="0"/>
          <a:stretch/>
        </p:blipFill>
        <p:spPr>
          <a:xfrm>
            <a:off x="3908575" y="829100"/>
            <a:ext cx="4718350" cy="3485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8"/>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SzPts val="990"/>
              <a:buNone/>
            </a:pPr>
            <a:r>
              <a:rPr lang="en" sz="2620"/>
              <a:t>What Test Optional Really Means</a:t>
            </a:r>
            <a:endParaRPr sz="2620"/>
          </a:p>
        </p:txBody>
      </p:sp>
      <p:sp>
        <p:nvSpPr>
          <p:cNvPr id="406" name="Google Shape;406;p78"/>
          <p:cNvSpPr txBox="1"/>
          <p:nvPr/>
        </p:nvSpPr>
        <p:spPr>
          <a:xfrm>
            <a:off x="923975" y="1190900"/>
            <a:ext cx="7908600" cy="38499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Clr>
                <a:srgbClr val="000000"/>
              </a:buClr>
              <a:buSzPts val="935"/>
              <a:buFont typeface="Arial"/>
              <a:buNone/>
            </a:pPr>
            <a:r>
              <a:t/>
            </a:r>
            <a:endParaRPr sz="1729">
              <a:solidFill>
                <a:schemeClr val="dk1"/>
              </a:solidFill>
            </a:endParaRPr>
          </a:p>
          <a:p>
            <a:pPr indent="0" lvl="0" marL="0" rtl="0" algn="l">
              <a:lnSpc>
                <a:spcPct val="105000"/>
              </a:lnSpc>
              <a:spcBef>
                <a:spcPts val="0"/>
              </a:spcBef>
              <a:spcAft>
                <a:spcPts val="0"/>
              </a:spcAft>
              <a:buClr>
                <a:srgbClr val="000000"/>
              </a:buClr>
              <a:buSzPts val="935"/>
              <a:buFont typeface="Arial"/>
              <a:buNone/>
            </a:pPr>
            <a:r>
              <a:rPr lang="en" sz="2029">
                <a:solidFill>
                  <a:schemeClr val="dk1"/>
                </a:solidFill>
                <a:latin typeface="Bodoni"/>
                <a:ea typeface="Bodoni"/>
                <a:cs typeface="Bodoni"/>
                <a:sym typeface="Bodoni"/>
              </a:rPr>
              <a:t>Submit test scores if they positively reflect capabilities. (Scores should fall </a:t>
            </a:r>
            <a:r>
              <a:rPr lang="en" sz="2029">
                <a:solidFill>
                  <a:srgbClr val="BF9000"/>
                </a:solidFill>
                <a:highlight>
                  <a:schemeClr val="lt1"/>
                </a:highlight>
                <a:latin typeface="Bodoni"/>
                <a:ea typeface="Bodoni"/>
                <a:cs typeface="Bodoni"/>
                <a:sym typeface="Bodoni"/>
              </a:rPr>
              <a:t>in or above the 50th percentile</a:t>
            </a:r>
            <a:r>
              <a:rPr lang="en" sz="2029">
                <a:solidFill>
                  <a:schemeClr val="dk1"/>
                </a:solidFill>
                <a:highlight>
                  <a:schemeClr val="lt1"/>
                </a:highlight>
                <a:latin typeface="Bodoni"/>
                <a:ea typeface="Bodoni"/>
                <a:cs typeface="Bodoni"/>
                <a:sym typeface="Bodoni"/>
              </a:rPr>
              <a:t> of the prior year’s accepted students’ scores.)</a:t>
            </a:r>
            <a:endParaRPr sz="2029">
              <a:solidFill>
                <a:schemeClr val="dk1"/>
              </a:solidFill>
              <a:highlight>
                <a:schemeClr val="lt1"/>
              </a:highlight>
              <a:latin typeface="Bodoni"/>
              <a:ea typeface="Bodoni"/>
              <a:cs typeface="Bodoni"/>
              <a:sym typeface="Bodoni"/>
            </a:endParaRPr>
          </a:p>
          <a:p>
            <a:pPr indent="0" lvl="0" marL="0" rtl="0" algn="l">
              <a:lnSpc>
                <a:spcPct val="105000"/>
              </a:lnSpc>
              <a:spcBef>
                <a:spcPts val="0"/>
              </a:spcBef>
              <a:spcAft>
                <a:spcPts val="0"/>
              </a:spcAft>
              <a:buClr>
                <a:srgbClr val="000000"/>
              </a:buClr>
              <a:buSzPts val="935"/>
              <a:buFont typeface="Arial"/>
              <a:buNone/>
            </a:pPr>
            <a:r>
              <a:t/>
            </a:r>
            <a:endParaRPr sz="2029">
              <a:solidFill>
                <a:schemeClr val="dk1"/>
              </a:solidFill>
              <a:highlight>
                <a:schemeClr val="lt1"/>
              </a:highlight>
              <a:latin typeface="Bodoni"/>
              <a:ea typeface="Bodoni"/>
              <a:cs typeface="Bodoni"/>
              <a:sym typeface="Bodoni"/>
            </a:endParaRPr>
          </a:p>
          <a:p>
            <a:pPr indent="0" lvl="0" marL="0" rtl="0" algn="l">
              <a:lnSpc>
                <a:spcPct val="105000"/>
              </a:lnSpc>
              <a:spcBef>
                <a:spcPts val="0"/>
              </a:spcBef>
              <a:spcAft>
                <a:spcPts val="0"/>
              </a:spcAft>
              <a:buClr>
                <a:srgbClr val="000000"/>
              </a:buClr>
              <a:buSzPts val="935"/>
              <a:buFont typeface="Arial"/>
              <a:buNone/>
            </a:pPr>
            <a:r>
              <a:rPr lang="en" sz="2029">
                <a:solidFill>
                  <a:schemeClr val="dk1"/>
                </a:solidFill>
                <a:highlight>
                  <a:schemeClr val="lt1"/>
                </a:highlight>
                <a:latin typeface="Bodoni"/>
                <a:ea typeface="Bodoni"/>
                <a:cs typeface="Bodoni"/>
                <a:sym typeface="Bodoni"/>
              </a:rPr>
              <a:t>In true test optional admissions, colleges consider other </a:t>
            </a:r>
            <a:r>
              <a:rPr lang="en" sz="2029">
                <a:solidFill>
                  <a:schemeClr val="dk1"/>
                </a:solidFill>
                <a:latin typeface="Bodoni"/>
                <a:ea typeface="Bodoni"/>
                <a:cs typeface="Bodoni"/>
                <a:sym typeface="Bodoni"/>
              </a:rPr>
              <a:t>aspects if there are no test scores (transcript, class rigor, extracurriculars, recommendations &amp; supplemental essays-)</a:t>
            </a:r>
            <a:endParaRPr sz="2029">
              <a:solidFill>
                <a:schemeClr val="dk1"/>
              </a:solidFill>
              <a:latin typeface="Bodoni"/>
              <a:ea typeface="Bodoni"/>
              <a:cs typeface="Bodoni"/>
              <a:sym typeface="Bodoni"/>
            </a:endParaRPr>
          </a:p>
          <a:p>
            <a:pPr indent="0" lvl="0" marL="0" rtl="0" algn="l">
              <a:lnSpc>
                <a:spcPct val="105000"/>
              </a:lnSpc>
              <a:spcBef>
                <a:spcPts val="0"/>
              </a:spcBef>
              <a:spcAft>
                <a:spcPts val="0"/>
              </a:spcAft>
              <a:buClr>
                <a:srgbClr val="000000"/>
              </a:buClr>
              <a:buSzPts val="935"/>
              <a:buFont typeface="Arial"/>
              <a:buNone/>
            </a:pPr>
            <a:r>
              <a:t/>
            </a:r>
            <a:endParaRPr sz="2029">
              <a:solidFill>
                <a:schemeClr val="dk1"/>
              </a:solidFill>
              <a:latin typeface="Bodoni"/>
              <a:ea typeface="Bodoni"/>
              <a:cs typeface="Bodoni"/>
              <a:sym typeface="Bodoni"/>
            </a:endParaRPr>
          </a:p>
          <a:p>
            <a:pPr indent="0" lvl="0" marL="0" rtl="0" algn="l">
              <a:lnSpc>
                <a:spcPct val="105000"/>
              </a:lnSpc>
              <a:spcBef>
                <a:spcPts val="0"/>
              </a:spcBef>
              <a:spcAft>
                <a:spcPts val="0"/>
              </a:spcAft>
              <a:buClr>
                <a:srgbClr val="000000"/>
              </a:buClr>
              <a:buSzPts val="935"/>
              <a:buFont typeface="Arial"/>
              <a:buNone/>
            </a:pPr>
            <a:r>
              <a:rPr lang="en" sz="2029">
                <a:solidFill>
                  <a:schemeClr val="dk1"/>
                </a:solidFill>
                <a:latin typeface="Bodoni"/>
                <a:ea typeface="Bodoni"/>
                <a:cs typeface="Bodoni"/>
                <a:sym typeface="Bodoni"/>
              </a:rPr>
              <a:t>At highly selective colleges, tests scores carry weight!</a:t>
            </a:r>
            <a:endParaRPr sz="2029">
              <a:solidFill>
                <a:schemeClr val="dk1"/>
              </a:solidFill>
              <a:latin typeface="Bodoni"/>
              <a:ea typeface="Bodoni"/>
              <a:cs typeface="Bodoni"/>
              <a:sym typeface="Bodon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79" title="Screenshot 2025-05-04 at 3.55.02 PM.png"/>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80"/>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6870"/>
              <a:buNone/>
            </a:pPr>
            <a:r>
              <a:rPr lang="en"/>
              <a:t>                     </a:t>
            </a:r>
            <a:r>
              <a:rPr lang="en" sz="2911"/>
              <a:t>Deferrals &amp; Wait Lists</a:t>
            </a:r>
            <a:endParaRPr sz="2911"/>
          </a:p>
        </p:txBody>
      </p:sp>
      <p:sp>
        <p:nvSpPr>
          <p:cNvPr id="417" name="Google Shape;417;p80"/>
          <p:cNvSpPr txBox="1"/>
          <p:nvPr>
            <p:ph idx="1" type="body"/>
          </p:nvPr>
        </p:nvSpPr>
        <p:spPr>
          <a:xfrm>
            <a:off x="1019075" y="1107400"/>
            <a:ext cx="7776000" cy="39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solidFill>
                <a:srgbClr val="FFFFFF"/>
              </a:solidFill>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Early admissions outcomes: admitted, denied, or deferred to Regular Admission</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Students not admitted or denied under Regular Action may be offered a spot on the waitlist. (The Common Data Set provides information about how schools utilize their waitlists.)</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Many schools are using deferrals and waitlists much more liberally than ever before.</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a:solidFill>
                <a:srgbClr val="FFFFFF"/>
              </a:solidFill>
              <a:latin typeface="Bodoni"/>
              <a:ea typeface="Bodoni"/>
              <a:cs typeface="Bodoni"/>
              <a:sym typeface="Bodon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81"/>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SzPts val="2800"/>
              <a:buNone/>
            </a:pPr>
            <a:r>
              <a:rPr lang="en" sz="2720">
                <a:solidFill>
                  <a:srgbClr val="FFFFFF"/>
                </a:solidFill>
              </a:rPr>
              <a:t>The Change In Admissions Rates</a:t>
            </a:r>
            <a:endParaRPr sz="2720">
              <a:solidFill>
                <a:srgbClr val="FFFFFF"/>
              </a:solidFill>
            </a:endParaRPr>
          </a:p>
        </p:txBody>
      </p:sp>
      <p:sp>
        <p:nvSpPr>
          <p:cNvPr id="423" name="Google Shape;423;p81"/>
          <p:cNvSpPr txBox="1"/>
          <p:nvPr>
            <p:ph idx="1" type="body"/>
          </p:nvPr>
        </p:nvSpPr>
        <p:spPr>
          <a:xfrm>
            <a:off x="827150" y="1502175"/>
            <a:ext cx="8141400" cy="323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Times have changed-  so have admissions statistics!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Use current information provided in a college’s</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“Freshman Profile” or in Naviance to </a:t>
            </a:r>
            <a:endParaRPr sz="2100">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rPr lang="en" sz="2100">
                <a:solidFill>
                  <a:srgbClr val="FFFFFF"/>
                </a:solidFill>
                <a:latin typeface="Bodoni"/>
                <a:ea typeface="Bodoni"/>
                <a:cs typeface="Bodoni"/>
                <a:sym typeface="Bodoni"/>
              </a:rPr>
              <a:t>access information</a:t>
            </a:r>
            <a:r>
              <a:rPr lang="en" sz="2100">
                <a:solidFill>
                  <a:srgbClr val="FFFFFF"/>
                </a:solidFill>
                <a:latin typeface="Bodoni"/>
                <a:ea typeface="Bodoni"/>
                <a:cs typeface="Bodoni"/>
                <a:sym typeface="Bodoni"/>
              </a:rPr>
              <a:t> </a:t>
            </a:r>
            <a:r>
              <a:rPr lang="en" sz="2100" u="sng">
                <a:solidFill>
                  <a:srgbClr val="FFFFFF"/>
                </a:solidFill>
                <a:latin typeface="Bodoni"/>
                <a:ea typeface="Bodoni"/>
                <a:cs typeface="Bodoni"/>
                <a:sym typeface="Bodoni"/>
              </a:rPr>
              <a:t>on prior years’ admissions.</a:t>
            </a:r>
            <a:endParaRPr sz="2100" u="sng">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100" u="sng">
              <a:solidFill>
                <a:srgbClr val="FFFFFF"/>
              </a:solidFill>
              <a:latin typeface="Bodoni"/>
              <a:ea typeface="Bodoni"/>
              <a:cs typeface="Bodoni"/>
              <a:sym typeface="Bodoni"/>
            </a:endParaRPr>
          </a:p>
          <a:p>
            <a:pPr indent="0" lvl="0" marL="0" rtl="0" algn="l">
              <a:lnSpc>
                <a:spcPct val="115000"/>
              </a:lnSpc>
              <a:spcBef>
                <a:spcPts val="0"/>
              </a:spcBef>
              <a:spcAft>
                <a:spcPts val="0"/>
              </a:spcAft>
              <a:buSzPts val="1800"/>
              <a:buNone/>
            </a:pPr>
            <a:r>
              <a:t/>
            </a:r>
            <a:endParaRPr sz="2000">
              <a:solidFill>
                <a:srgbClr val="FFFFFF"/>
              </a:solidFill>
              <a:latin typeface="Bodoni"/>
              <a:ea typeface="Bodoni"/>
              <a:cs typeface="Bodoni"/>
              <a:sym typeface="Bodoni"/>
            </a:endParaRPr>
          </a:p>
        </p:txBody>
      </p:sp>
      <p:pic>
        <p:nvPicPr>
          <p:cNvPr id="424" name="Google Shape;424;p81"/>
          <p:cNvPicPr preferRelativeResize="0"/>
          <p:nvPr/>
        </p:nvPicPr>
        <p:blipFill rotWithShape="1">
          <a:blip r:embed="rId3">
            <a:alphaModFix/>
          </a:blip>
          <a:srcRect b="0" l="0" r="0" t="0"/>
          <a:stretch/>
        </p:blipFill>
        <p:spPr>
          <a:xfrm>
            <a:off x="6785000" y="1202463"/>
            <a:ext cx="2270175" cy="34052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2"/>
          <p:cNvSpPr txBox="1"/>
          <p:nvPr>
            <p:ph type="title"/>
          </p:nvPr>
        </p:nvSpPr>
        <p:spPr>
          <a:xfrm>
            <a:off x="1152025" y="429850"/>
            <a:ext cx="7680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6870"/>
              <a:buNone/>
            </a:pPr>
            <a:r>
              <a:rPr lang="en"/>
              <a:t>        </a:t>
            </a:r>
            <a:r>
              <a:rPr lang="en" sz="2911"/>
              <a:t>Tips for Successful Admissions Outcomes</a:t>
            </a:r>
            <a:endParaRPr sz="2911"/>
          </a:p>
        </p:txBody>
      </p:sp>
      <p:sp>
        <p:nvSpPr>
          <p:cNvPr id="430" name="Google Shape;430;p82"/>
          <p:cNvSpPr txBox="1"/>
          <p:nvPr>
            <p:ph idx="1" type="body"/>
          </p:nvPr>
        </p:nvSpPr>
        <p:spPr>
          <a:xfrm>
            <a:off x="846175" y="1129550"/>
            <a:ext cx="8185800" cy="384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AutoNum type="arabicPeriod"/>
            </a:pPr>
            <a:r>
              <a:rPr lang="en" sz="1700">
                <a:solidFill>
                  <a:schemeClr val="dk1"/>
                </a:solidFill>
                <a:latin typeface="Bodoni"/>
                <a:ea typeface="Bodoni"/>
                <a:cs typeface="Bodoni"/>
                <a:sym typeface="Bodoni"/>
              </a:rPr>
              <a:t>Do your research. Attend a college fair. Visit college campuses to get a true sense of </a:t>
            </a:r>
            <a:r>
              <a:rPr lang="en" sz="1600">
                <a:solidFill>
                  <a:schemeClr val="dk1"/>
                </a:solidFill>
                <a:latin typeface="Bodoni"/>
                <a:ea typeface="Bodoni"/>
                <a:cs typeface="Bodoni"/>
                <a:sym typeface="Bodoni"/>
              </a:rPr>
              <a:t>a school and to demonstrate interest.</a:t>
            </a:r>
            <a:endParaRPr sz="1600">
              <a:solidFill>
                <a:schemeClr val="dk1"/>
              </a:solidFill>
              <a:latin typeface="Bodoni"/>
              <a:ea typeface="Bodoni"/>
              <a:cs typeface="Bodoni"/>
              <a:sym typeface="Bodoni"/>
            </a:endParaRPr>
          </a:p>
          <a:p>
            <a:pPr indent="0" lvl="0" marL="457200" rtl="0" algn="l">
              <a:spcBef>
                <a:spcPts val="0"/>
              </a:spcBef>
              <a:spcAft>
                <a:spcPts val="0"/>
              </a:spcAft>
              <a:buSzPts val="275"/>
              <a:buNone/>
            </a:pPr>
            <a:r>
              <a:t/>
            </a:r>
            <a:endParaRPr sz="1700">
              <a:solidFill>
                <a:schemeClr val="dk1"/>
              </a:solidFill>
              <a:latin typeface="Bodoni"/>
              <a:ea typeface="Bodoni"/>
              <a:cs typeface="Bodoni"/>
              <a:sym typeface="Bodoni"/>
            </a:endParaRPr>
          </a:p>
          <a:p>
            <a:pPr indent="0" lvl="0" marL="0" rtl="0" algn="l">
              <a:spcBef>
                <a:spcPts val="0"/>
              </a:spcBef>
              <a:spcAft>
                <a:spcPts val="0"/>
              </a:spcAft>
              <a:buSzPts val="275"/>
              <a:buNone/>
            </a:pPr>
            <a:r>
              <a:rPr lang="en" sz="1700">
                <a:solidFill>
                  <a:schemeClr val="dk1"/>
                </a:solidFill>
                <a:latin typeface="Bodoni"/>
                <a:ea typeface="Bodoni"/>
                <a:cs typeface="Bodoni"/>
                <a:sym typeface="Bodoni"/>
              </a:rPr>
              <a:t>2.	Keep an open mind and consider “fit” over rankings or reputations. </a:t>
            </a:r>
            <a:endParaRPr sz="1700">
              <a:solidFill>
                <a:schemeClr val="dk1"/>
              </a:solidFill>
              <a:latin typeface="Bodoni"/>
              <a:ea typeface="Bodoni"/>
              <a:cs typeface="Bodoni"/>
              <a:sym typeface="Bodoni"/>
            </a:endParaRPr>
          </a:p>
          <a:p>
            <a:pPr indent="457200" lvl="0" marL="0" rtl="0" algn="l">
              <a:spcBef>
                <a:spcPts val="0"/>
              </a:spcBef>
              <a:spcAft>
                <a:spcPts val="0"/>
              </a:spcAft>
              <a:buSzPts val="275"/>
              <a:buNone/>
            </a:pPr>
            <a:r>
              <a:rPr lang="en" sz="1700">
                <a:solidFill>
                  <a:schemeClr val="dk1"/>
                </a:solidFill>
                <a:latin typeface="Bodoni"/>
                <a:ea typeface="Bodoni"/>
                <a:cs typeface="Bodoni"/>
                <a:sym typeface="Bodoni"/>
              </a:rPr>
              <a:t>Seek out a few schools with higher admit  rates that have special </a:t>
            </a:r>
            <a:endParaRPr sz="1700">
              <a:solidFill>
                <a:schemeClr val="dk1"/>
              </a:solidFill>
              <a:latin typeface="Bodoni"/>
              <a:ea typeface="Bodoni"/>
              <a:cs typeface="Bodoni"/>
              <a:sym typeface="Bodoni"/>
            </a:endParaRPr>
          </a:p>
          <a:p>
            <a:pPr indent="457200" lvl="0" marL="0" rtl="0" algn="l">
              <a:spcBef>
                <a:spcPts val="0"/>
              </a:spcBef>
              <a:spcAft>
                <a:spcPts val="0"/>
              </a:spcAft>
              <a:buSzPts val="275"/>
              <a:buNone/>
            </a:pPr>
            <a:r>
              <a:rPr lang="en" sz="1700">
                <a:solidFill>
                  <a:schemeClr val="dk1"/>
                </a:solidFill>
                <a:latin typeface="Bodoni"/>
                <a:ea typeface="Bodoni"/>
                <a:cs typeface="Bodoni"/>
                <a:sym typeface="Bodoni"/>
              </a:rPr>
              <a:t>programs in your student’s area of interest.</a:t>
            </a:r>
            <a:endParaRPr sz="1700">
              <a:solidFill>
                <a:schemeClr val="dk1"/>
              </a:solidFill>
              <a:latin typeface="Bodoni"/>
              <a:ea typeface="Bodoni"/>
              <a:cs typeface="Bodoni"/>
              <a:sym typeface="Bodoni"/>
            </a:endParaRPr>
          </a:p>
          <a:p>
            <a:pPr indent="457200" lvl="0" marL="0" rtl="0" algn="l">
              <a:spcBef>
                <a:spcPts val="0"/>
              </a:spcBef>
              <a:spcAft>
                <a:spcPts val="0"/>
              </a:spcAft>
              <a:buSzPts val="275"/>
              <a:buNone/>
            </a:pPr>
            <a:r>
              <a:t/>
            </a:r>
            <a:endParaRPr sz="1700">
              <a:solidFill>
                <a:schemeClr val="dk1"/>
              </a:solidFill>
              <a:latin typeface="Bodoni"/>
              <a:ea typeface="Bodoni"/>
              <a:cs typeface="Bodoni"/>
              <a:sym typeface="Bodoni"/>
            </a:endParaRPr>
          </a:p>
          <a:p>
            <a:pPr indent="0" lvl="0" marL="0" rtl="0" algn="l">
              <a:spcBef>
                <a:spcPts val="0"/>
              </a:spcBef>
              <a:spcAft>
                <a:spcPts val="0"/>
              </a:spcAft>
              <a:buSzPts val="275"/>
              <a:buNone/>
            </a:pPr>
            <a:r>
              <a:rPr lang="en" sz="1700">
                <a:solidFill>
                  <a:schemeClr val="dk1"/>
                </a:solidFill>
                <a:latin typeface="Bodoni"/>
                <a:ea typeface="Bodoni"/>
                <a:cs typeface="Bodoni"/>
                <a:sym typeface="Bodoni"/>
              </a:rPr>
              <a:t>3.	Build a </a:t>
            </a:r>
            <a:r>
              <a:rPr lang="en" sz="1700">
                <a:solidFill>
                  <a:srgbClr val="BF9000"/>
                </a:solidFill>
                <a:latin typeface="Bodoni"/>
                <a:ea typeface="Bodoni"/>
                <a:cs typeface="Bodoni"/>
                <a:sym typeface="Bodoni"/>
              </a:rPr>
              <a:t>BALANCED</a:t>
            </a:r>
            <a:r>
              <a:rPr lang="en" sz="1700">
                <a:solidFill>
                  <a:schemeClr val="dk1"/>
                </a:solidFill>
                <a:latin typeface="Bodoni"/>
                <a:ea typeface="Bodoni"/>
                <a:cs typeface="Bodoni"/>
                <a:sym typeface="Bodoni"/>
              </a:rPr>
              <a:t> list based on your student’s unique credentials.</a:t>
            </a:r>
            <a:endParaRPr sz="1700">
              <a:solidFill>
                <a:schemeClr val="dk1"/>
              </a:solidFill>
              <a:latin typeface="Bodoni"/>
              <a:ea typeface="Bodoni"/>
              <a:cs typeface="Bodoni"/>
              <a:sym typeface="Bodoni"/>
            </a:endParaRPr>
          </a:p>
          <a:p>
            <a:pPr indent="0" lvl="0" marL="0" rtl="0" algn="l">
              <a:spcBef>
                <a:spcPts val="0"/>
              </a:spcBef>
              <a:spcAft>
                <a:spcPts val="0"/>
              </a:spcAft>
              <a:buSzPts val="275"/>
              <a:buNone/>
            </a:pPr>
            <a:r>
              <a:t/>
            </a:r>
            <a:endParaRPr sz="1700">
              <a:solidFill>
                <a:schemeClr val="dk1"/>
              </a:solidFill>
              <a:latin typeface="Bodoni"/>
              <a:ea typeface="Bodoni"/>
              <a:cs typeface="Bodoni"/>
              <a:sym typeface="Bodoni"/>
            </a:endParaRPr>
          </a:p>
          <a:p>
            <a:pPr indent="0" lvl="0" marL="0" rtl="0" algn="l">
              <a:lnSpc>
                <a:spcPct val="115000"/>
              </a:lnSpc>
              <a:spcBef>
                <a:spcPts val="0"/>
              </a:spcBef>
              <a:spcAft>
                <a:spcPts val="0"/>
              </a:spcAft>
              <a:buSzPts val="275"/>
              <a:buNone/>
            </a:pPr>
            <a:r>
              <a:rPr lang="en" sz="1700">
                <a:solidFill>
                  <a:schemeClr val="dk1"/>
                </a:solidFill>
                <a:latin typeface="Bodoni"/>
                <a:ea typeface="Bodoni"/>
                <a:cs typeface="Bodoni"/>
                <a:sym typeface="Bodoni"/>
              </a:rPr>
              <a:t>4. 	Quality applications and strong essays take time! Plan accordin</a:t>
            </a:r>
            <a:r>
              <a:rPr lang="en" sz="1700">
                <a:solidFill>
                  <a:srgbClr val="FFFFFF"/>
                </a:solidFill>
                <a:latin typeface="Bodoni"/>
                <a:ea typeface="Bodoni"/>
                <a:cs typeface="Bodoni"/>
                <a:sym typeface="Bodoni"/>
              </a:rPr>
              <a:t>gly.</a:t>
            </a:r>
            <a:r>
              <a:rPr lang="en" sz="1700">
                <a:solidFill>
                  <a:srgbClr val="FFFFFF"/>
                </a:solidFill>
                <a:latin typeface="Bodoni"/>
                <a:ea typeface="Bodoni"/>
                <a:cs typeface="Bodoni"/>
                <a:sym typeface="Bodoni"/>
              </a:rPr>
              <a:t>  </a:t>
            </a:r>
            <a:endParaRPr sz="1700">
              <a:solidFill>
                <a:srgbClr val="FFFFFF"/>
              </a:solidFill>
              <a:latin typeface="Bodoni"/>
              <a:ea typeface="Bodoni"/>
              <a:cs typeface="Bodoni"/>
              <a:sym typeface="Bodoni"/>
            </a:endParaRPr>
          </a:p>
          <a:p>
            <a:pPr indent="0" lvl="0" marL="0" rtl="0" algn="l">
              <a:lnSpc>
                <a:spcPct val="115000"/>
              </a:lnSpc>
              <a:spcBef>
                <a:spcPts val="0"/>
              </a:spcBef>
              <a:spcAft>
                <a:spcPts val="0"/>
              </a:spcAft>
              <a:buSzPts val="275"/>
              <a:buNone/>
            </a:pPr>
            <a:r>
              <a:t/>
            </a:r>
            <a:endParaRPr sz="1700">
              <a:solidFill>
                <a:srgbClr val="FFFFFF"/>
              </a:solidFill>
              <a:latin typeface="Bodoni"/>
              <a:ea typeface="Bodoni"/>
              <a:cs typeface="Bodoni"/>
              <a:sym typeface="Bodoni"/>
            </a:endParaRPr>
          </a:p>
          <a:p>
            <a:pPr indent="0" lvl="0" marL="0" rtl="0" algn="l">
              <a:lnSpc>
                <a:spcPct val="115000"/>
              </a:lnSpc>
              <a:spcBef>
                <a:spcPts val="0"/>
              </a:spcBef>
              <a:spcAft>
                <a:spcPts val="0"/>
              </a:spcAft>
              <a:buSzPts val="275"/>
              <a:buNone/>
            </a:pPr>
            <a:r>
              <a:rPr lang="en" sz="1700">
                <a:solidFill>
                  <a:srgbClr val="FFFFFF"/>
                </a:solidFill>
                <a:latin typeface="Bodoni"/>
                <a:ea typeface="Bodoni"/>
                <a:cs typeface="Bodoni"/>
                <a:sym typeface="Bodoni"/>
              </a:rPr>
              <a:t>5. 	</a:t>
            </a:r>
            <a:r>
              <a:rPr lang="en" sz="1700">
                <a:solidFill>
                  <a:schemeClr val="dk1"/>
                </a:solidFill>
                <a:latin typeface="Bodoni"/>
                <a:ea typeface="Bodoni"/>
                <a:cs typeface="Bodoni"/>
                <a:sym typeface="Bodoni"/>
              </a:rPr>
              <a:t>Trust that your student will end up- and thrive- exactly where they are meant to be!</a:t>
            </a:r>
            <a:endParaRPr sz="1700">
              <a:solidFill>
                <a:schemeClr val="dk1"/>
              </a:solidFill>
              <a:latin typeface="Bodoni"/>
              <a:ea typeface="Bodoni"/>
              <a:cs typeface="Bodoni"/>
              <a:sym typeface="Bodoni"/>
            </a:endParaRPr>
          </a:p>
          <a:p>
            <a:pPr indent="0" lvl="0" marL="0" rtl="0" algn="l">
              <a:lnSpc>
                <a:spcPct val="115000"/>
              </a:lnSpc>
              <a:spcBef>
                <a:spcPts val="0"/>
              </a:spcBef>
              <a:spcAft>
                <a:spcPts val="0"/>
              </a:spcAft>
              <a:buSzPts val="275"/>
              <a:buNone/>
            </a:pPr>
            <a:r>
              <a:t/>
            </a:r>
            <a:endParaRPr sz="1600">
              <a:solidFill>
                <a:srgbClr val="FFFFFF"/>
              </a:solidFill>
              <a:latin typeface="Bodoni"/>
              <a:ea typeface="Bodoni"/>
              <a:cs typeface="Bodoni"/>
              <a:sym typeface="Bodon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83"/>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36" name="Google Shape;436;p83"/>
          <p:cNvSpPr txBox="1"/>
          <p:nvPr/>
        </p:nvSpPr>
        <p:spPr>
          <a:xfrm>
            <a:off x="1448925" y="406800"/>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Organization and Timelines</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83"/>
          <p:cNvSpPr txBox="1"/>
          <p:nvPr/>
        </p:nvSpPr>
        <p:spPr>
          <a:xfrm>
            <a:off x="731525" y="4541850"/>
            <a:ext cx="79542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lang="en" sz="1700">
                <a:solidFill>
                  <a:schemeClr val="dk1"/>
                </a:solidFill>
                <a:latin typeface="Bodoni"/>
                <a:ea typeface="Bodoni"/>
                <a:cs typeface="Bodoni"/>
                <a:sym typeface="Bodoni"/>
              </a:rPr>
              <a:t>Presented by Eric Hennes</a:t>
            </a:r>
            <a:endParaRPr i="0" sz="1700" u="none" cap="none" strike="noStrike">
              <a:solidFill>
                <a:schemeClr val="dk1"/>
              </a:solidFill>
              <a:latin typeface="Bodoni"/>
              <a:ea typeface="Bodoni"/>
              <a:cs typeface="Bodoni"/>
              <a:sym typeface="Bodoni"/>
            </a:endParaRPr>
          </a:p>
        </p:txBody>
      </p:sp>
      <p:pic>
        <p:nvPicPr>
          <p:cNvPr id="438" name="Google Shape;438;p83"/>
          <p:cNvPicPr preferRelativeResize="0"/>
          <p:nvPr/>
        </p:nvPicPr>
        <p:blipFill>
          <a:blip r:embed="rId3">
            <a:alphaModFix/>
          </a:blip>
          <a:stretch>
            <a:fillRect/>
          </a:stretch>
        </p:blipFill>
        <p:spPr>
          <a:xfrm>
            <a:off x="2157600" y="1351125"/>
            <a:ext cx="5558350" cy="3126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4"/>
          <p:cNvSpPr txBox="1"/>
          <p:nvPr>
            <p:ph type="title"/>
          </p:nvPr>
        </p:nvSpPr>
        <p:spPr>
          <a:xfrm>
            <a:off x="684000" y="376286"/>
            <a:ext cx="777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FFFFFF"/>
                </a:solidFill>
              </a:rPr>
              <a:t> </a:t>
            </a:r>
            <a:r>
              <a:rPr b="1" lang="en" sz="3400">
                <a:solidFill>
                  <a:srgbClr val="FFFFFF"/>
                </a:solidFill>
              </a:rPr>
              <a:t>Big Picture Calendar</a:t>
            </a:r>
            <a:endParaRPr b="1" sz="3400">
              <a:solidFill>
                <a:srgbClr val="FFFFFF"/>
              </a:solidFill>
            </a:endParaRPr>
          </a:p>
          <a:p>
            <a:pPr indent="0" lvl="0" marL="0" rtl="0" algn="ctr">
              <a:spcBef>
                <a:spcPts val="0"/>
              </a:spcBef>
              <a:spcAft>
                <a:spcPts val="0"/>
              </a:spcAft>
              <a:buSzPts val="990"/>
              <a:buNone/>
            </a:pPr>
            <a:r>
              <a:t/>
            </a:r>
            <a:endParaRPr sz="3520"/>
          </a:p>
        </p:txBody>
      </p:sp>
      <p:sp>
        <p:nvSpPr>
          <p:cNvPr id="444" name="Google Shape;444;p84"/>
          <p:cNvSpPr txBox="1"/>
          <p:nvPr>
            <p:ph idx="1" type="body"/>
          </p:nvPr>
        </p:nvSpPr>
        <p:spPr>
          <a:xfrm>
            <a:off x="894450" y="1068175"/>
            <a:ext cx="3803700" cy="2856900"/>
          </a:xfrm>
          <a:prstGeom prst="rect">
            <a:avLst/>
          </a:prstGeom>
        </p:spPr>
        <p:txBody>
          <a:bodyPr anchorCtr="0" anchor="t" bIns="91425" lIns="91425" spcFirstLastPara="1" rIns="91425" wrap="square" tIns="91425">
            <a:normAutofit lnSpcReduction="20000"/>
          </a:bodyPr>
          <a:lstStyle/>
          <a:p>
            <a:pPr indent="0" lvl="0" marL="114300" rtl="0" algn="l">
              <a:lnSpc>
                <a:spcPct val="115000"/>
              </a:lnSpc>
              <a:spcBef>
                <a:spcPts val="0"/>
              </a:spcBef>
              <a:spcAft>
                <a:spcPts val="0"/>
              </a:spcAft>
              <a:buNone/>
            </a:pPr>
            <a:r>
              <a:rPr lang="en" sz="2100">
                <a:solidFill>
                  <a:srgbClr val="FFFF00"/>
                </a:solidFill>
                <a:latin typeface="Bodoni"/>
                <a:ea typeface="Bodoni"/>
                <a:cs typeface="Bodoni"/>
                <a:sym typeface="Bodoni"/>
              </a:rPr>
              <a:t>Spring/Summer</a:t>
            </a:r>
            <a:endParaRPr sz="2100">
              <a:solidFill>
                <a:srgbClr val="FFFF00"/>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Resume</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Testing</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Visits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Gathering/Planning</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Essays</a:t>
            </a:r>
            <a:endParaRPr sz="2000">
              <a:solidFill>
                <a:schemeClr val="dk1"/>
              </a:solidFill>
              <a:latin typeface="Bodoni"/>
              <a:ea typeface="Bodoni"/>
              <a:cs typeface="Bodoni"/>
              <a:sym typeface="Bodoni"/>
            </a:endParaRPr>
          </a:p>
          <a:p>
            <a:pPr indent="0" lvl="0" marL="457200" rtl="0" algn="l">
              <a:spcBef>
                <a:spcPts val="0"/>
              </a:spcBef>
              <a:spcAft>
                <a:spcPts val="0"/>
              </a:spcAft>
              <a:buNone/>
            </a:pPr>
            <a:r>
              <a:t/>
            </a:r>
            <a:endParaRPr sz="2400">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914400" rtl="0" algn="l">
              <a:spcBef>
                <a:spcPts val="0"/>
              </a:spcBef>
              <a:spcAft>
                <a:spcPts val="0"/>
              </a:spcAft>
              <a:buNone/>
            </a:pPr>
            <a:r>
              <a:t/>
            </a:r>
            <a:endParaRPr>
              <a:solidFill>
                <a:schemeClr val="dk1"/>
              </a:solidFill>
              <a:latin typeface="Bodoni"/>
              <a:ea typeface="Bodoni"/>
              <a:cs typeface="Bodoni"/>
              <a:sym typeface="Bodoni"/>
            </a:endParaRPr>
          </a:p>
        </p:txBody>
      </p:sp>
      <p:sp>
        <p:nvSpPr>
          <p:cNvPr id="445" name="Google Shape;445;p84"/>
          <p:cNvSpPr txBox="1"/>
          <p:nvPr>
            <p:ph idx="1" type="body"/>
          </p:nvPr>
        </p:nvSpPr>
        <p:spPr>
          <a:xfrm>
            <a:off x="4432900" y="1068175"/>
            <a:ext cx="3803700" cy="2856900"/>
          </a:xfrm>
          <a:prstGeom prst="rect">
            <a:avLst/>
          </a:prstGeom>
        </p:spPr>
        <p:txBody>
          <a:bodyPr anchorCtr="0" anchor="t" bIns="91425" lIns="91425" spcFirstLastPara="1" rIns="91425" wrap="square" tIns="91425">
            <a:normAutofit lnSpcReduction="20000"/>
          </a:bodyPr>
          <a:lstStyle/>
          <a:p>
            <a:pPr indent="0" lvl="0" marL="114300" rtl="0" algn="l">
              <a:lnSpc>
                <a:spcPct val="115000"/>
              </a:lnSpc>
              <a:spcBef>
                <a:spcPts val="0"/>
              </a:spcBef>
              <a:spcAft>
                <a:spcPts val="0"/>
              </a:spcAft>
              <a:buNone/>
            </a:pPr>
            <a:r>
              <a:rPr lang="en" sz="2100">
                <a:solidFill>
                  <a:srgbClr val="FFFF00"/>
                </a:solidFill>
                <a:latin typeface="Bodoni"/>
                <a:ea typeface="Bodoni"/>
                <a:cs typeface="Bodoni"/>
                <a:sym typeface="Bodoni"/>
              </a:rPr>
              <a:t>Fall Semester</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Applications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Testing (if applicable)</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Recommendations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FAFSA</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FFAA/Scholarships</a:t>
            </a:r>
            <a:endParaRPr sz="2000">
              <a:solidFill>
                <a:schemeClr val="dk1"/>
              </a:solidFill>
              <a:latin typeface="Bodoni"/>
              <a:ea typeface="Bodoni"/>
              <a:cs typeface="Bodoni"/>
              <a:sym typeface="Bodoni"/>
            </a:endParaRPr>
          </a:p>
          <a:p>
            <a:pPr indent="0" lvl="0" marL="457200" rtl="0" algn="l">
              <a:spcBef>
                <a:spcPts val="0"/>
              </a:spcBef>
              <a:spcAft>
                <a:spcPts val="0"/>
              </a:spcAft>
              <a:buNone/>
            </a:pPr>
            <a:r>
              <a:t/>
            </a:r>
            <a:endParaRPr sz="2400">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914400" rtl="0" algn="l">
              <a:spcBef>
                <a:spcPts val="0"/>
              </a:spcBef>
              <a:spcAft>
                <a:spcPts val="0"/>
              </a:spcAft>
              <a:buNone/>
            </a:pPr>
            <a:r>
              <a:t/>
            </a:r>
            <a:endParaRPr>
              <a:solidFill>
                <a:schemeClr val="dk1"/>
              </a:solidFill>
              <a:latin typeface="Bodoni"/>
              <a:ea typeface="Bodoni"/>
              <a:cs typeface="Bodoni"/>
              <a:sym typeface="Bodoni"/>
            </a:endParaRPr>
          </a:p>
        </p:txBody>
      </p:sp>
      <p:sp>
        <p:nvSpPr>
          <p:cNvPr id="446" name="Google Shape;446;p84"/>
          <p:cNvSpPr txBox="1"/>
          <p:nvPr>
            <p:ph idx="1" type="body"/>
          </p:nvPr>
        </p:nvSpPr>
        <p:spPr>
          <a:xfrm>
            <a:off x="836050" y="3036700"/>
            <a:ext cx="3803700" cy="2856900"/>
          </a:xfrm>
          <a:prstGeom prst="rect">
            <a:avLst/>
          </a:prstGeom>
        </p:spPr>
        <p:txBody>
          <a:bodyPr anchorCtr="0" anchor="t" bIns="91425" lIns="91425" spcFirstLastPara="1" rIns="91425" wrap="square" tIns="91425">
            <a:normAutofit/>
          </a:bodyPr>
          <a:lstStyle/>
          <a:p>
            <a:pPr indent="0" lvl="0" marL="114300" rtl="0" algn="l">
              <a:lnSpc>
                <a:spcPct val="115000"/>
              </a:lnSpc>
              <a:spcBef>
                <a:spcPts val="0"/>
              </a:spcBef>
              <a:spcAft>
                <a:spcPts val="0"/>
              </a:spcAft>
              <a:buNone/>
            </a:pPr>
            <a:r>
              <a:rPr lang="en" sz="2100">
                <a:solidFill>
                  <a:srgbClr val="FFFF00"/>
                </a:solidFill>
                <a:latin typeface="Bodoni"/>
                <a:ea typeface="Bodoni"/>
                <a:cs typeface="Bodoni"/>
                <a:sym typeface="Bodoni"/>
              </a:rPr>
              <a:t>Winter</a:t>
            </a:r>
            <a:endParaRPr sz="2100">
              <a:solidFill>
                <a:srgbClr val="FFFF00"/>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Mid-Year Reports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Follow-up</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Review Options</a:t>
            </a:r>
            <a:endParaRPr sz="2000">
              <a:solidFill>
                <a:schemeClr val="dk1"/>
              </a:solidFill>
              <a:latin typeface="Bodoni"/>
              <a:ea typeface="Bodoni"/>
              <a:cs typeface="Bodoni"/>
              <a:sym typeface="Bodoni"/>
            </a:endParaRPr>
          </a:p>
          <a:p>
            <a:pPr indent="0" lvl="0" marL="457200" rtl="0" algn="l">
              <a:spcBef>
                <a:spcPts val="0"/>
              </a:spcBef>
              <a:spcAft>
                <a:spcPts val="0"/>
              </a:spcAft>
              <a:buNone/>
            </a:pPr>
            <a:r>
              <a:t/>
            </a:r>
            <a:endParaRPr sz="2400">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914400" rtl="0" algn="l">
              <a:spcBef>
                <a:spcPts val="0"/>
              </a:spcBef>
              <a:spcAft>
                <a:spcPts val="0"/>
              </a:spcAft>
              <a:buNone/>
            </a:pPr>
            <a:r>
              <a:t/>
            </a:r>
            <a:endParaRPr>
              <a:solidFill>
                <a:schemeClr val="dk1"/>
              </a:solidFill>
              <a:latin typeface="Bodoni"/>
              <a:ea typeface="Bodoni"/>
              <a:cs typeface="Bodoni"/>
              <a:sym typeface="Bodoni"/>
            </a:endParaRPr>
          </a:p>
        </p:txBody>
      </p:sp>
      <p:sp>
        <p:nvSpPr>
          <p:cNvPr id="447" name="Google Shape;447;p84"/>
          <p:cNvSpPr txBox="1"/>
          <p:nvPr>
            <p:ph idx="1" type="body"/>
          </p:nvPr>
        </p:nvSpPr>
        <p:spPr>
          <a:xfrm>
            <a:off x="4432900" y="3036700"/>
            <a:ext cx="3803700" cy="2856900"/>
          </a:xfrm>
          <a:prstGeom prst="rect">
            <a:avLst/>
          </a:prstGeom>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None/>
            </a:pPr>
            <a:r>
              <a:rPr lang="en" sz="2100">
                <a:solidFill>
                  <a:srgbClr val="FFFF00"/>
                </a:solidFill>
                <a:latin typeface="Bodoni"/>
                <a:ea typeface="Bodoni"/>
                <a:cs typeface="Bodoni"/>
                <a:sym typeface="Bodoni"/>
              </a:rPr>
              <a:t>Spring Semester</a:t>
            </a:r>
            <a:endParaRPr sz="2100">
              <a:solidFill>
                <a:srgbClr val="FFFF00"/>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Scholarships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Offers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Decisions</a:t>
            </a:r>
            <a:endParaRPr sz="2000">
              <a:solidFill>
                <a:schemeClr val="dk1"/>
              </a:solidFill>
              <a:latin typeface="Bodoni"/>
              <a:ea typeface="Bodoni"/>
              <a:cs typeface="Bodoni"/>
              <a:sym typeface="Bodoni"/>
            </a:endParaRPr>
          </a:p>
          <a:p>
            <a:pPr indent="-355600" lvl="0" marL="457200" rtl="0" algn="l">
              <a:lnSpc>
                <a:spcPct val="115000"/>
              </a:lnSpc>
              <a:spcBef>
                <a:spcPts val="0"/>
              </a:spcBef>
              <a:spcAft>
                <a:spcPts val="0"/>
              </a:spcAft>
              <a:buClr>
                <a:schemeClr val="dk1"/>
              </a:buClr>
              <a:buSzPts val="2000"/>
              <a:buFont typeface="Bodoni"/>
              <a:buChar char="●"/>
            </a:pPr>
            <a:r>
              <a:rPr lang="en" sz="2000">
                <a:solidFill>
                  <a:schemeClr val="dk1"/>
                </a:solidFill>
                <a:latin typeface="Bodoni"/>
                <a:ea typeface="Bodoni"/>
                <a:cs typeface="Bodoni"/>
                <a:sym typeface="Bodoni"/>
              </a:rPr>
              <a:t>Deposits</a:t>
            </a:r>
            <a:endParaRPr sz="2000">
              <a:solidFill>
                <a:schemeClr val="dk1"/>
              </a:solidFill>
              <a:latin typeface="Bodoni"/>
              <a:ea typeface="Bodoni"/>
              <a:cs typeface="Bodoni"/>
              <a:sym typeface="Bodoni"/>
            </a:endParaRPr>
          </a:p>
          <a:p>
            <a:pPr indent="0" lvl="0" marL="457200" rtl="0" algn="l">
              <a:spcBef>
                <a:spcPts val="0"/>
              </a:spcBef>
              <a:spcAft>
                <a:spcPts val="0"/>
              </a:spcAft>
              <a:buNone/>
            </a:pPr>
            <a:r>
              <a:t/>
            </a:r>
            <a:endParaRPr sz="2400">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914400" rtl="0" algn="l">
              <a:spcBef>
                <a:spcPts val="0"/>
              </a:spcBef>
              <a:spcAft>
                <a:spcPts val="0"/>
              </a:spcAft>
              <a:buNone/>
            </a:pPr>
            <a:r>
              <a:t/>
            </a:r>
            <a:endParaRPr>
              <a:solidFill>
                <a:schemeClr val="dk1"/>
              </a:solidFill>
              <a:latin typeface="Bodoni"/>
              <a:ea typeface="Bodoni"/>
              <a:cs typeface="Bodoni"/>
              <a:sym typeface="Bodon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85"/>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53" name="Google Shape;453;p85"/>
          <p:cNvSpPr txBox="1"/>
          <p:nvPr/>
        </p:nvSpPr>
        <p:spPr>
          <a:xfrm>
            <a:off x="1066200" y="406800"/>
            <a:ext cx="7701900" cy="51894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3400">
                <a:solidFill>
                  <a:srgbClr val="FFFFFF"/>
                </a:solidFill>
                <a:latin typeface="Bodoni"/>
                <a:ea typeface="Bodoni"/>
                <a:cs typeface="Bodoni"/>
                <a:sym typeface="Bodoni"/>
              </a:rPr>
              <a:t>Discussed in Spring - Due by August</a:t>
            </a:r>
            <a:endParaRPr b="1" sz="34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t/>
            </a:r>
            <a:endParaRPr b="1" i="1" sz="3300" u="sng">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100">
                <a:solidFill>
                  <a:srgbClr val="FFFFFF"/>
                </a:solidFill>
                <a:latin typeface="Bodoni"/>
                <a:ea typeface="Bodoni"/>
                <a:cs typeface="Bodoni"/>
                <a:sym typeface="Bodoni"/>
              </a:rPr>
              <a:t>Polished, uploaded </a:t>
            </a:r>
            <a:r>
              <a:rPr lang="en" sz="3100">
                <a:solidFill>
                  <a:srgbClr val="FFFF00"/>
                </a:solidFill>
                <a:latin typeface="Bodoni"/>
                <a:ea typeface="Bodoni"/>
                <a:cs typeface="Bodoni"/>
                <a:sym typeface="Bodoni"/>
              </a:rPr>
              <a:t>resume </a:t>
            </a:r>
            <a:r>
              <a:rPr lang="en" sz="3100">
                <a:solidFill>
                  <a:srgbClr val="FFFFFF"/>
                </a:solidFill>
                <a:latin typeface="Bodoni"/>
                <a:ea typeface="Bodoni"/>
                <a:cs typeface="Bodoni"/>
                <a:sym typeface="Bodoni"/>
              </a:rPr>
              <a:t>to the Journal</a:t>
            </a:r>
            <a:endParaRPr sz="31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i="1" lang="en" sz="3100">
                <a:solidFill>
                  <a:srgbClr val="FFFFFF"/>
                </a:solidFill>
                <a:latin typeface="Bodoni"/>
                <a:ea typeface="Bodoni"/>
                <a:cs typeface="Bodoni"/>
                <a:sym typeface="Bodoni"/>
              </a:rPr>
              <a:t>Naviance</a:t>
            </a:r>
            <a:endParaRPr i="1" sz="31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100">
                <a:solidFill>
                  <a:srgbClr val="FFFFFF"/>
                </a:solidFill>
                <a:latin typeface="Bodoni"/>
                <a:ea typeface="Bodoni"/>
                <a:cs typeface="Bodoni"/>
                <a:sym typeface="Bodoni"/>
              </a:rPr>
              <a:t>*Fillable worksheet</a:t>
            </a:r>
            <a:endParaRPr sz="31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100">
                <a:solidFill>
                  <a:srgbClr val="FFFFFF"/>
                </a:solidFill>
                <a:latin typeface="Bodoni"/>
                <a:ea typeface="Bodoni"/>
                <a:cs typeface="Bodoni"/>
                <a:sym typeface="Bodoni"/>
              </a:rPr>
              <a:t>*Resume templates/samples</a:t>
            </a:r>
            <a:endParaRPr sz="31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t/>
            </a:r>
            <a:endParaRPr b="1" i="1" sz="3300" u="sng">
              <a:solidFill>
                <a:srgbClr val="FFFFFF"/>
              </a:solidFill>
            </a:endParaRPr>
          </a:p>
          <a:p>
            <a:pPr indent="0" lvl="0" marL="0" marR="0" rtl="0" algn="ctr">
              <a:lnSpc>
                <a:spcPct val="115000"/>
              </a:lnSpc>
              <a:spcBef>
                <a:spcPts val="1200"/>
              </a:spcBef>
              <a:spcAft>
                <a:spcPts val="0"/>
              </a:spcAft>
              <a:buClr>
                <a:srgbClr val="000000"/>
              </a:buClr>
              <a:buSzPts val="1800"/>
              <a:buFont typeface="Arial"/>
              <a:buNone/>
            </a:pPr>
            <a:r>
              <a:t/>
            </a:r>
            <a:endParaRPr sz="3700">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86"/>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59" name="Google Shape;459;p86"/>
          <p:cNvSpPr txBox="1"/>
          <p:nvPr/>
        </p:nvSpPr>
        <p:spPr>
          <a:xfrm>
            <a:off x="4916450" y="1196675"/>
            <a:ext cx="4156200" cy="36696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2800" u="sng">
                <a:solidFill>
                  <a:srgbClr val="FFFF00"/>
                </a:solidFill>
                <a:latin typeface="Bodoni"/>
                <a:ea typeface="Bodoni"/>
                <a:cs typeface="Bodoni"/>
                <a:sym typeface="Bodoni"/>
              </a:rPr>
              <a:t>Resource</a:t>
            </a:r>
            <a:r>
              <a:rPr lang="en" sz="2800">
                <a:solidFill>
                  <a:srgbClr val="FFFF00"/>
                </a:solidFill>
                <a:latin typeface="Bodoni"/>
                <a:ea typeface="Bodoni"/>
                <a:cs typeface="Bodoni"/>
                <a:sym typeface="Bodoni"/>
              </a:rPr>
              <a:t>:</a:t>
            </a:r>
            <a:endParaRPr sz="28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lang="en" sz="2800">
                <a:solidFill>
                  <a:srgbClr val="FFFF00"/>
                </a:solidFill>
                <a:latin typeface="Bodoni"/>
                <a:ea typeface="Bodoni"/>
                <a:cs typeface="Bodoni"/>
                <a:sym typeface="Bodoni"/>
              </a:rPr>
              <a:t>Naviance</a:t>
            </a:r>
            <a:endParaRPr sz="28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800">
                <a:solidFill>
                  <a:srgbClr val="FFFF00"/>
                </a:solidFill>
                <a:latin typeface="Bodoni"/>
                <a:ea typeface="Bodoni"/>
                <a:cs typeface="Bodoni"/>
                <a:sym typeface="Bodoni"/>
              </a:rPr>
              <a:t>&gt; About me</a:t>
            </a:r>
            <a:endParaRPr sz="28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800">
                <a:solidFill>
                  <a:srgbClr val="FFFF00"/>
                </a:solidFill>
                <a:latin typeface="Bodoni"/>
                <a:ea typeface="Bodoni"/>
                <a:cs typeface="Bodoni"/>
                <a:sym typeface="Bodoni"/>
              </a:rPr>
              <a:t>&gt; Document resources</a:t>
            </a:r>
            <a:endParaRPr sz="28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800">
                <a:solidFill>
                  <a:srgbClr val="FFFF00"/>
                </a:solidFill>
                <a:latin typeface="Bodoni"/>
                <a:ea typeface="Bodoni"/>
                <a:cs typeface="Bodoni"/>
                <a:sym typeface="Bodoni"/>
              </a:rPr>
              <a:t>&gt; </a:t>
            </a:r>
            <a:r>
              <a:rPr lang="en" sz="2400">
                <a:solidFill>
                  <a:srgbClr val="FFFF00"/>
                </a:solidFill>
                <a:latin typeface="Bodoni"/>
                <a:ea typeface="Bodoni"/>
                <a:cs typeface="Bodoni"/>
                <a:sym typeface="Bodoni"/>
              </a:rPr>
              <a:t>Resume/Recommendations</a:t>
            </a:r>
            <a:endParaRPr sz="2400">
              <a:solidFill>
                <a:srgbClr val="FFFF00"/>
              </a:solidFill>
              <a:latin typeface="Bodoni"/>
              <a:ea typeface="Bodoni"/>
              <a:cs typeface="Bodoni"/>
              <a:sym typeface="Bodoni"/>
            </a:endParaRPr>
          </a:p>
          <a:p>
            <a:pPr indent="0" lvl="0" marL="0" marR="0" rtl="0" algn="ctr">
              <a:lnSpc>
                <a:spcPct val="115000"/>
              </a:lnSpc>
              <a:spcBef>
                <a:spcPts val="1200"/>
              </a:spcBef>
              <a:spcAft>
                <a:spcPts val="0"/>
              </a:spcAft>
              <a:buClr>
                <a:srgbClr val="000000"/>
              </a:buClr>
              <a:buSzPts val="1800"/>
              <a:buFont typeface="Arial"/>
              <a:buNone/>
            </a:pPr>
            <a:r>
              <a:t/>
            </a:r>
            <a:endParaRPr sz="3600">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0" name="Google Shape;460;p86"/>
          <p:cNvPicPr preferRelativeResize="0"/>
          <p:nvPr/>
        </p:nvPicPr>
        <p:blipFill>
          <a:blip r:embed="rId3">
            <a:alphaModFix/>
          </a:blip>
          <a:stretch>
            <a:fillRect/>
          </a:stretch>
        </p:blipFill>
        <p:spPr>
          <a:xfrm>
            <a:off x="0" y="-12"/>
            <a:ext cx="2579875" cy="3276025"/>
          </a:xfrm>
          <a:prstGeom prst="rect">
            <a:avLst/>
          </a:prstGeom>
          <a:noFill/>
          <a:ln>
            <a:noFill/>
          </a:ln>
        </p:spPr>
      </p:pic>
      <p:pic>
        <p:nvPicPr>
          <p:cNvPr id="461" name="Google Shape;461;p86"/>
          <p:cNvPicPr preferRelativeResize="0"/>
          <p:nvPr/>
        </p:nvPicPr>
        <p:blipFill>
          <a:blip r:embed="rId4">
            <a:alphaModFix/>
          </a:blip>
          <a:stretch>
            <a:fillRect/>
          </a:stretch>
        </p:blipFill>
        <p:spPr>
          <a:xfrm>
            <a:off x="2182400" y="1433150"/>
            <a:ext cx="2644750" cy="3560251"/>
          </a:xfrm>
          <a:prstGeom prst="rect">
            <a:avLst/>
          </a:prstGeom>
          <a:noFill/>
          <a:ln>
            <a:noFill/>
          </a:ln>
        </p:spPr>
      </p:pic>
      <p:sp>
        <p:nvSpPr>
          <p:cNvPr id="462" name="Google Shape;462;p86"/>
          <p:cNvSpPr txBox="1"/>
          <p:nvPr/>
        </p:nvSpPr>
        <p:spPr>
          <a:xfrm>
            <a:off x="1214600" y="313725"/>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Staying Organized</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7"/>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68" name="Google Shape;468;p87"/>
          <p:cNvSpPr txBox="1"/>
          <p:nvPr/>
        </p:nvSpPr>
        <p:spPr>
          <a:xfrm>
            <a:off x="1101350" y="406800"/>
            <a:ext cx="7666800" cy="45900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3200">
                <a:solidFill>
                  <a:srgbClr val="FFFFFF"/>
                </a:solidFill>
                <a:latin typeface="Bodoni"/>
                <a:ea typeface="Bodoni"/>
                <a:cs typeface="Bodoni"/>
                <a:sym typeface="Bodoni"/>
              </a:rPr>
              <a:t>Discussed in Spring - Due by August</a:t>
            </a:r>
            <a:endParaRPr b="1" sz="32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t/>
            </a:r>
            <a:endParaRPr b="1" i="1" sz="3200" u="sng">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200">
                <a:solidFill>
                  <a:srgbClr val="FFFFFF"/>
                </a:solidFill>
                <a:latin typeface="Bodoni"/>
                <a:ea typeface="Bodoni"/>
                <a:cs typeface="Bodoni"/>
                <a:sym typeface="Bodoni"/>
              </a:rPr>
              <a:t>Balanced </a:t>
            </a:r>
            <a:r>
              <a:rPr lang="en" sz="3200">
                <a:solidFill>
                  <a:srgbClr val="FFFF00"/>
                </a:solidFill>
                <a:latin typeface="Bodoni"/>
                <a:ea typeface="Bodoni"/>
                <a:cs typeface="Bodoni"/>
                <a:sym typeface="Bodoni"/>
              </a:rPr>
              <a:t>college list after visiting</a:t>
            </a:r>
            <a:endParaRPr sz="32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i="1" lang="en" sz="3200">
                <a:solidFill>
                  <a:srgbClr val="FFFFFF"/>
                </a:solidFill>
                <a:latin typeface="Bodoni"/>
                <a:ea typeface="Bodoni"/>
                <a:cs typeface="Bodoni"/>
                <a:sym typeface="Bodoni"/>
              </a:rPr>
              <a:t>Naviance</a:t>
            </a:r>
            <a:endParaRPr i="1" sz="32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200">
                <a:solidFill>
                  <a:srgbClr val="FFFFFF"/>
                </a:solidFill>
                <a:latin typeface="Bodoni"/>
                <a:ea typeface="Bodoni"/>
                <a:cs typeface="Bodoni"/>
                <a:sym typeface="Bodoni"/>
              </a:rPr>
              <a:t>“College Comparison Worksheet”</a:t>
            </a:r>
            <a:endParaRPr sz="32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200">
                <a:solidFill>
                  <a:srgbClr val="FFFFFF"/>
                </a:solidFill>
                <a:latin typeface="Bodoni"/>
                <a:ea typeface="Bodoni"/>
                <a:cs typeface="Bodoni"/>
                <a:sym typeface="Bodoni"/>
              </a:rPr>
              <a:t>“Colleges I’m Applying to” tab</a:t>
            </a:r>
            <a:endParaRPr sz="3200">
              <a:solidFill>
                <a:srgbClr val="FFFFFF"/>
              </a:solidFill>
              <a:latin typeface="Bodoni"/>
              <a:ea typeface="Bodoni"/>
              <a:cs typeface="Bodoni"/>
              <a:sym typeface="Bodoni"/>
            </a:endParaRPr>
          </a:p>
          <a:p>
            <a:pPr indent="0" lvl="0" marL="0" marR="0" rtl="0" algn="ctr">
              <a:lnSpc>
                <a:spcPct val="115000"/>
              </a:lnSpc>
              <a:spcBef>
                <a:spcPts val="1200"/>
              </a:spcBef>
              <a:spcAft>
                <a:spcPts val="0"/>
              </a:spcAft>
              <a:buClr>
                <a:srgbClr val="000000"/>
              </a:buClr>
              <a:buSzPts val="1800"/>
              <a:buFont typeface="Arial"/>
              <a:buNone/>
            </a:pPr>
            <a:r>
              <a:t/>
            </a:r>
            <a:endParaRPr sz="3600">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1"/>
          <p:cNvSpPr txBox="1"/>
          <p:nvPr>
            <p:ph type="title"/>
          </p:nvPr>
        </p:nvSpPr>
        <p:spPr>
          <a:xfrm>
            <a:off x="1056400" y="429861"/>
            <a:ext cx="7776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t>Agenda</a:t>
            </a:r>
            <a:endParaRPr sz="3600"/>
          </a:p>
        </p:txBody>
      </p:sp>
      <p:sp>
        <p:nvSpPr>
          <p:cNvPr id="278" name="Google Shape;278;p61"/>
          <p:cNvSpPr txBox="1"/>
          <p:nvPr>
            <p:ph idx="1" type="body"/>
          </p:nvPr>
        </p:nvSpPr>
        <p:spPr>
          <a:xfrm>
            <a:off x="1056200" y="1152475"/>
            <a:ext cx="7776000" cy="3708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t/>
            </a:r>
            <a:endParaRPr sz="3000">
              <a:solidFill>
                <a:schemeClr val="dk1"/>
              </a:solidFill>
            </a:endParaRPr>
          </a:p>
          <a:p>
            <a:pPr indent="-419100" lvl="0" marL="457200" rtl="0" algn="l">
              <a:lnSpc>
                <a:spcPct val="115000"/>
              </a:lnSpc>
              <a:spcBef>
                <a:spcPts val="0"/>
              </a:spcBef>
              <a:spcAft>
                <a:spcPts val="0"/>
              </a:spcAft>
              <a:buClr>
                <a:schemeClr val="dk1"/>
              </a:buClr>
              <a:buSzPts val="3000"/>
              <a:buFont typeface="Bodoni"/>
              <a:buChar char="●"/>
            </a:pPr>
            <a:r>
              <a:rPr lang="en" sz="3000">
                <a:solidFill>
                  <a:schemeClr val="dk1"/>
                </a:solidFill>
                <a:latin typeface="Bodoni"/>
                <a:ea typeface="Bodoni"/>
                <a:cs typeface="Bodoni"/>
                <a:sym typeface="Bodoni"/>
              </a:rPr>
              <a:t>Introductions </a:t>
            </a:r>
            <a:endParaRPr sz="3000">
              <a:solidFill>
                <a:schemeClr val="dk1"/>
              </a:solidFill>
              <a:latin typeface="Bodoni"/>
              <a:ea typeface="Bodoni"/>
              <a:cs typeface="Bodoni"/>
              <a:sym typeface="Bodoni"/>
            </a:endParaRPr>
          </a:p>
          <a:p>
            <a:pPr indent="-419100" lvl="0" marL="457200" rtl="0" algn="l">
              <a:lnSpc>
                <a:spcPct val="115000"/>
              </a:lnSpc>
              <a:spcBef>
                <a:spcPts val="0"/>
              </a:spcBef>
              <a:spcAft>
                <a:spcPts val="0"/>
              </a:spcAft>
              <a:buClr>
                <a:schemeClr val="dk1"/>
              </a:buClr>
              <a:buSzPts val="3000"/>
              <a:buFont typeface="Bodoni"/>
              <a:buChar char="●"/>
            </a:pPr>
            <a:r>
              <a:rPr lang="en" sz="3000">
                <a:solidFill>
                  <a:schemeClr val="dk1"/>
                </a:solidFill>
                <a:latin typeface="Bodoni"/>
                <a:ea typeface="Bodoni"/>
                <a:cs typeface="Bodoni"/>
                <a:sym typeface="Bodoni"/>
              </a:rPr>
              <a:t>Graduation Requirements</a:t>
            </a:r>
            <a:endParaRPr sz="3000">
              <a:solidFill>
                <a:schemeClr val="dk1"/>
              </a:solidFill>
              <a:latin typeface="Bodoni"/>
              <a:ea typeface="Bodoni"/>
              <a:cs typeface="Bodoni"/>
              <a:sym typeface="Bodoni"/>
            </a:endParaRPr>
          </a:p>
          <a:p>
            <a:pPr indent="-419100" lvl="0" marL="457200" rtl="0" algn="l">
              <a:lnSpc>
                <a:spcPct val="115000"/>
              </a:lnSpc>
              <a:spcBef>
                <a:spcPts val="0"/>
              </a:spcBef>
              <a:spcAft>
                <a:spcPts val="0"/>
              </a:spcAft>
              <a:buClr>
                <a:schemeClr val="dk1"/>
              </a:buClr>
              <a:buSzPts val="3000"/>
              <a:buFont typeface="Bodoni"/>
              <a:buChar char="●"/>
            </a:pPr>
            <a:r>
              <a:rPr lang="en" sz="3000">
                <a:solidFill>
                  <a:schemeClr val="dk1"/>
                </a:solidFill>
                <a:latin typeface="Bodoni"/>
                <a:ea typeface="Bodoni"/>
                <a:cs typeface="Bodoni"/>
                <a:sym typeface="Bodoni"/>
              </a:rPr>
              <a:t>College Application Overview</a:t>
            </a:r>
            <a:endParaRPr sz="3000">
              <a:solidFill>
                <a:schemeClr val="dk1"/>
              </a:solidFill>
              <a:latin typeface="Bodoni"/>
              <a:ea typeface="Bodoni"/>
              <a:cs typeface="Bodoni"/>
              <a:sym typeface="Bodoni"/>
            </a:endParaRPr>
          </a:p>
          <a:p>
            <a:pPr indent="-419100" lvl="0" marL="457200" rtl="0" algn="l">
              <a:lnSpc>
                <a:spcPct val="115000"/>
              </a:lnSpc>
              <a:spcBef>
                <a:spcPts val="0"/>
              </a:spcBef>
              <a:spcAft>
                <a:spcPts val="0"/>
              </a:spcAft>
              <a:buClr>
                <a:schemeClr val="dk1"/>
              </a:buClr>
              <a:buSzPts val="3000"/>
              <a:buFont typeface="Bodoni"/>
              <a:buChar char="●"/>
            </a:pPr>
            <a:r>
              <a:rPr lang="en" sz="3000">
                <a:solidFill>
                  <a:schemeClr val="dk1"/>
                </a:solidFill>
                <a:latin typeface="Bodoni"/>
                <a:ea typeface="Bodoni"/>
                <a:cs typeface="Bodoni"/>
                <a:sym typeface="Bodoni"/>
              </a:rPr>
              <a:t>College Trends</a:t>
            </a:r>
            <a:endParaRPr sz="3000">
              <a:solidFill>
                <a:schemeClr val="dk1"/>
              </a:solidFill>
              <a:latin typeface="Bodoni"/>
              <a:ea typeface="Bodoni"/>
              <a:cs typeface="Bodoni"/>
              <a:sym typeface="Bodoni"/>
            </a:endParaRPr>
          </a:p>
          <a:p>
            <a:pPr indent="-419100" lvl="0" marL="457200" rtl="0" algn="l">
              <a:lnSpc>
                <a:spcPct val="115000"/>
              </a:lnSpc>
              <a:spcBef>
                <a:spcPts val="0"/>
              </a:spcBef>
              <a:spcAft>
                <a:spcPts val="0"/>
              </a:spcAft>
              <a:buClr>
                <a:schemeClr val="dk1"/>
              </a:buClr>
              <a:buSzPts val="3000"/>
              <a:buFont typeface="Bodoni"/>
              <a:buChar char="●"/>
            </a:pPr>
            <a:r>
              <a:rPr lang="en" sz="3000">
                <a:solidFill>
                  <a:schemeClr val="dk1"/>
                </a:solidFill>
                <a:latin typeface="Bodoni"/>
                <a:ea typeface="Bodoni"/>
                <a:cs typeface="Bodoni"/>
                <a:sym typeface="Bodoni"/>
              </a:rPr>
              <a:t>Staying Organized </a:t>
            </a:r>
            <a:endParaRPr sz="3000">
              <a:solidFill>
                <a:schemeClr val="dk1"/>
              </a:solidFill>
              <a:latin typeface="Bodoni"/>
              <a:ea typeface="Bodoni"/>
              <a:cs typeface="Bodoni"/>
              <a:sym typeface="Bodoni"/>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8"/>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74" name="Google Shape;474;p88"/>
          <p:cNvSpPr txBox="1"/>
          <p:nvPr/>
        </p:nvSpPr>
        <p:spPr>
          <a:xfrm>
            <a:off x="4807850" y="1331775"/>
            <a:ext cx="4146300" cy="24258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2600" u="sng">
                <a:solidFill>
                  <a:srgbClr val="FFFF00"/>
                </a:solidFill>
                <a:latin typeface="Bodoni"/>
                <a:ea typeface="Bodoni"/>
                <a:cs typeface="Bodoni"/>
                <a:sym typeface="Bodoni"/>
              </a:rPr>
              <a:t>Resource</a:t>
            </a:r>
            <a:r>
              <a:rPr lang="en" sz="2600">
                <a:solidFill>
                  <a:srgbClr val="FFFF00"/>
                </a:solidFill>
                <a:latin typeface="Bodoni"/>
                <a:ea typeface="Bodoni"/>
                <a:cs typeface="Bodoni"/>
                <a:sym typeface="Bodoni"/>
              </a:rPr>
              <a:t>:</a:t>
            </a:r>
            <a:endParaRPr sz="26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lang="en" sz="2600">
                <a:solidFill>
                  <a:srgbClr val="FFFF00"/>
                </a:solidFill>
                <a:latin typeface="Bodoni"/>
                <a:ea typeface="Bodoni"/>
                <a:cs typeface="Bodoni"/>
                <a:sym typeface="Bodoni"/>
              </a:rPr>
              <a:t>Naviance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About me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Document resources</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Application Process Tools</a:t>
            </a:r>
            <a:endParaRPr sz="2600">
              <a:solidFill>
                <a:srgbClr val="FFFF00"/>
              </a:solidFill>
              <a:latin typeface="Bodoni"/>
              <a:ea typeface="Bodoni"/>
              <a:cs typeface="Bodoni"/>
              <a:sym typeface="Bodoni"/>
            </a:endParaRPr>
          </a:p>
        </p:txBody>
      </p:sp>
      <p:sp>
        <p:nvSpPr>
          <p:cNvPr id="475" name="Google Shape;475;p88"/>
          <p:cNvSpPr txBox="1"/>
          <p:nvPr/>
        </p:nvSpPr>
        <p:spPr>
          <a:xfrm>
            <a:off x="1049075" y="313725"/>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Staying Organized</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6" name="Google Shape;476;p88"/>
          <p:cNvPicPr preferRelativeResize="0"/>
          <p:nvPr/>
        </p:nvPicPr>
        <p:blipFill>
          <a:blip r:embed="rId3">
            <a:alphaModFix/>
          </a:blip>
          <a:stretch>
            <a:fillRect/>
          </a:stretch>
        </p:blipFill>
        <p:spPr>
          <a:xfrm>
            <a:off x="1473225" y="1089300"/>
            <a:ext cx="2979024" cy="3726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9"/>
          <p:cNvSpPr txBox="1"/>
          <p:nvPr>
            <p:ph idx="1" type="body"/>
          </p:nvPr>
        </p:nvSpPr>
        <p:spPr>
          <a:xfrm>
            <a:off x="1113050" y="417800"/>
            <a:ext cx="7580700" cy="4190700"/>
          </a:xfrm>
          <a:prstGeom prst="rect">
            <a:avLst/>
          </a:prstGeom>
          <a:noFill/>
          <a:ln>
            <a:noFill/>
          </a:ln>
        </p:spPr>
        <p:txBody>
          <a:bodyPr anchorCtr="0" anchor="t" bIns="91425" lIns="91425" spcFirstLastPara="1" rIns="91425" wrap="square" tIns="91425">
            <a:normAutofit/>
          </a:bodyPr>
          <a:lstStyle/>
          <a:p>
            <a:pPr indent="0" lvl="0" marL="114300" rtl="0" algn="ctr">
              <a:lnSpc>
                <a:spcPct val="115000"/>
              </a:lnSpc>
              <a:spcBef>
                <a:spcPts val="0"/>
              </a:spcBef>
              <a:spcAft>
                <a:spcPts val="0"/>
              </a:spcAft>
              <a:buNone/>
            </a:pPr>
            <a:r>
              <a:rPr b="1" lang="en" sz="3200">
                <a:solidFill>
                  <a:srgbClr val="FFFFFF"/>
                </a:solidFill>
                <a:latin typeface="Bodoni"/>
                <a:ea typeface="Bodoni"/>
                <a:cs typeface="Bodoni"/>
                <a:sym typeface="Bodoni"/>
              </a:rPr>
              <a:t>Discussed in Spring - Due by August</a:t>
            </a:r>
            <a:endParaRPr b="1" sz="32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t/>
            </a:r>
            <a:endParaRPr b="1" i="1" sz="3200" u="sng">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000">
                <a:solidFill>
                  <a:srgbClr val="FFFFFF"/>
                </a:solidFill>
                <a:latin typeface="Bodoni"/>
                <a:ea typeface="Bodoni"/>
                <a:cs typeface="Bodoni"/>
                <a:sym typeface="Bodoni"/>
              </a:rPr>
              <a:t>Identified </a:t>
            </a:r>
            <a:r>
              <a:rPr lang="en" sz="3000">
                <a:solidFill>
                  <a:srgbClr val="FFFF00"/>
                </a:solidFill>
                <a:latin typeface="Bodoni"/>
                <a:ea typeface="Bodoni"/>
                <a:cs typeface="Bodoni"/>
                <a:sym typeface="Bodoni"/>
              </a:rPr>
              <a:t>application pieces/deadlines</a:t>
            </a:r>
            <a:endParaRPr sz="30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i="1" lang="en" sz="3000">
                <a:solidFill>
                  <a:srgbClr val="FFFFFF"/>
                </a:solidFill>
                <a:latin typeface="Bodoni"/>
                <a:ea typeface="Bodoni"/>
                <a:cs typeface="Bodoni"/>
                <a:sym typeface="Bodoni"/>
              </a:rPr>
              <a:t>Naviance</a:t>
            </a:r>
            <a:endParaRPr i="1" sz="30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000">
                <a:solidFill>
                  <a:srgbClr val="FFFFFF"/>
                </a:solidFill>
                <a:latin typeface="Bodoni"/>
                <a:ea typeface="Bodoni"/>
                <a:cs typeface="Bodoni"/>
                <a:sym typeface="Bodoni"/>
              </a:rPr>
              <a:t>“My College Requirements Worksheet”</a:t>
            </a:r>
            <a:endParaRPr sz="3000">
              <a:solidFill>
                <a:srgbClr val="FFFFFF"/>
              </a:solidFill>
              <a:latin typeface="Bodoni"/>
              <a:ea typeface="Bodoni"/>
              <a:cs typeface="Bodoni"/>
              <a:sym typeface="Bodoni"/>
            </a:endParaRPr>
          </a:p>
          <a:p>
            <a:pPr indent="0" lvl="0" marL="114300" rtl="0" algn="ctr">
              <a:lnSpc>
                <a:spcPct val="115000"/>
              </a:lnSpc>
              <a:spcBef>
                <a:spcPts val="0"/>
              </a:spcBef>
              <a:spcAft>
                <a:spcPts val="0"/>
              </a:spcAft>
              <a:buNone/>
            </a:pPr>
            <a:r>
              <a:rPr lang="en" sz="3000">
                <a:solidFill>
                  <a:srgbClr val="FFFFFF"/>
                </a:solidFill>
                <a:latin typeface="Bodoni"/>
                <a:ea typeface="Bodoni"/>
                <a:cs typeface="Bodoni"/>
                <a:sym typeface="Bodoni"/>
              </a:rPr>
              <a:t>“College Application Checklist”</a:t>
            </a:r>
            <a:endParaRPr sz="3000">
              <a:solidFill>
                <a:srgbClr val="FFFFFF"/>
              </a:solidFill>
              <a:latin typeface="Bodoni"/>
              <a:ea typeface="Bodoni"/>
              <a:cs typeface="Bodoni"/>
              <a:sym typeface="Bodon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90"/>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87" name="Google Shape;487;p90"/>
          <p:cNvSpPr txBox="1"/>
          <p:nvPr/>
        </p:nvSpPr>
        <p:spPr>
          <a:xfrm>
            <a:off x="5295825" y="1331775"/>
            <a:ext cx="3687900" cy="24258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2600" u="sng">
                <a:solidFill>
                  <a:srgbClr val="FFFF00"/>
                </a:solidFill>
                <a:latin typeface="Bodoni"/>
                <a:ea typeface="Bodoni"/>
                <a:cs typeface="Bodoni"/>
                <a:sym typeface="Bodoni"/>
              </a:rPr>
              <a:t>Resource</a:t>
            </a:r>
            <a:r>
              <a:rPr lang="en" sz="2600">
                <a:solidFill>
                  <a:srgbClr val="FFFF00"/>
                </a:solidFill>
                <a:latin typeface="Bodoni"/>
                <a:ea typeface="Bodoni"/>
                <a:cs typeface="Bodoni"/>
                <a:sym typeface="Bodoni"/>
              </a:rPr>
              <a:t>:</a:t>
            </a:r>
            <a:endParaRPr sz="26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lang="en" sz="2600">
                <a:solidFill>
                  <a:srgbClr val="FFFF00"/>
                </a:solidFill>
                <a:latin typeface="Bodoni"/>
                <a:ea typeface="Bodoni"/>
                <a:cs typeface="Bodoni"/>
                <a:sym typeface="Bodoni"/>
              </a:rPr>
              <a:t>Naviance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About me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Document resources</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App. Process Tools</a:t>
            </a:r>
            <a:endParaRPr sz="2600">
              <a:solidFill>
                <a:srgbClr val="FFFF00"/>
              </a:solidFill>
              <a:latin typeface="Bodoni"/>
              <a:ea typeface="Bodoni"/>
              <a:cs typeface="Bodoni"/>
              <a:sym typeface="Bodoni"/>
            </a:endParaRPr>
          </a:p>
        </p:txBody>
      </p:sp>
      <p:sp>
        <p:nvSpPr>
          <p:cNvPr id="488" name="Google Shape;488;p90"/>
          <p:cNvSpPr txBox="1"/>
          <p:nvPr/>
        </p:nvSpPr>
        <p:spPr>
          <a:xfrm>
            <a:off x="1049075" y="313725"/>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Staying Organized</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9" name="Google Shape;489;p90"/>
          <p:cNvPicPr preferRelativeResize="0"/>
          <p:nvPr/>
        </p:nvPicPr>
        <p:blipFill>
          <a:blip r:embed="rId3">
            <a:alphaModFix/>
          </a:blip>
          <a:stretch>
            <a:fillRect/>
          </a:stretch>
        </p:blipFill>
        <p:spPr>
          <a:xfrm>
            <a:off x="0" y="0"/>
            <a:ext cx="2644075" cy="3409475"/>
          </a:xfrm>
          <a:prstGeom prst="rect">
            <a:avLst/>
          </a:prstGeom>
          <a:noFill/>
          <a:ln>
            <a:noFill/>
          </a:ln>
        </p:spPr>
      </p:pic>
      <p:pic>
        <p:nvPicPr>
          <p:cNvPr id="490" name="Google Shape;490;p90"/>
          <p:cNvPicPr preferRelativeResize="0"/>
          <p:nvPr/>
        </p:nvPicPr>
        <p:blipFill>
          <a:blip r:embed="rId4">
            <a:alphaModFix/>
          </a:blip>
          <a:stretch>
            <a:fillRect/>
          </a:stretch>
        </p:blipFill>
        <p:spPr>
          <a:xfrm>
            <a:off x="2487750" y="1515250"/>
            <a:ext cx="2808075" cy="35423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91"/>
          <p:cNvSpPr txBox="1"/>
          <p:nvPr>
            <p:ph idx="1" type="body"/>
          </p:nvPr>
        </p:nvSpPr>
        <p:spPr>
          <a:xfrm>
            <a:off x="1502400" y="1148100"/>
            <a:ext cx="6139200" cy="2847300"/>
          </a:xfrm>
          <a:prstGeom prst="rect">
            <a:avLst/>
          </a:prstGeom>
          <a:noFill/>
          <a:ln>
            <a:noFill/>
          </a:ln>
        </p:spPr>
        <p:txBody>
          <a:bodyPr anchorCtr="0" anchor="t" bIns="91425" lIns="91425" spcFirstLastPara="1" rIns="91425" wrap="square" tIns="91425">
            <a:normAutofit fontScale="25000" lnSpcReduction="20000"/>
          </a:bodyPr>
          <a:lstStyle/>
          <a:p>
            <a:pPr indent="0" lvl="0" marL="114300" rtl="0" algn="l">
              <a:lnSpc>
                <a:spcPct val="115000"/>
              </a:lnSpc>
              <a:spcBef>
                <a:spcPts val="0"/>
              </a:spcBef>
              <a:spcAft>
                <a:spcPts val="0"/>
              </a:spcAft>
              <a:buNone/>
            </a:pPr>
            <a:r>
              <a:rPr lang="en" sz="9200">
                <a:solidFill>
                  <a:srgbClr val="FFFFFF"/>
                </a:solidFill>
                <a:latin typeface="Bodoni"/>
                <a:ea typeface="Bodoni"/>
                <a:cs typeface="Bodoni"/>
                <a:sym typeface="Bodoni"/>
              </a:rPr>
              <a:t>1. </a:t>
            </a:r>
            <a:r>
              <a:rPr lang="en" sz="9200">
                <a:solidFill>
                  <a:srgbClr val="FFFF00"/>
                </a:solidFill>
                <a:latin typeface="Bodoni"/>
                <a:ea typeface="Bodoni"/>
                <a:cs typeface="Bodoni"/>
                <a:sym typeface="Bodoni"/>
              </a:rPr>
              <a:t>FFAA (Bright Futures)</a:t>
            </a:r>
            <a:endParaRPr sz="9200">
              <a:solidFill>
                <a:srgbClr val="FFFF00"/>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ADADAD"/>
                </a:solidFill>
                <a:latin typeface="Bodoni"/>
                <a:ea typeface="Bodoni"/>
                <a:cs typeface="Bodoni"/>
                <a:sym typeface="Bodoni"/>
              </a:rPr>
              <a:t>○</a:t>
            </a:r>
            <a:r>
              <a:rPr lang="en" sz="9200">
                <a:solidFill>
                  <a:srgbClr val="FFFFFF"/>
                </a:solidFill>
                <a:latin typeface="Bodoni"/>
                <a:ea typeface="Bodoni"/>
                <a:cs typeface="Bodoni"/>
                <a:sym typeface="Bodoni"/>
              </a:rPr>
              <a:t>November-December</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ADADAD"/>
                </a:solidFill>
                <a:latin typeface="Bodoni"/>
                <a:ea typeface="Bodoni"/>
                <a:cs typeface="Bodoni"/>
                <a:sym typeface="Bodoni"/>
              </a:rPr>
              <a:t>○</a:t>
            </a:r>
            <a:r>
              <a:rPr lang="en" sz="9200">
                <a:solidFill>
                  <a:srgbClr val="FFFFFF"/>
                </a:solidFill>
                <a:latin typeface="Bodoni"/>
                <a:ea typeface="Bodoni"/>
                <a:cs typeface="Bodoni"/>
                <a:sym typeface="Bodoni"/>
              </a:rPr>
              <a:t>2 parts – online application &amp; score submission</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ADADAD"/>
                </a:solidFill>
                <a:latin typeface="Bodoni"/>
                <a:ea typeface="Bodoni"/>
                <a:cs typeface="Bodoni"/>
                <a:sym typeface="Bodoni"/>
              </a:rPr>
              <a:t>○</a:t>
            </a:r>
            <a:r>
              <a:rPr lang="en" sz="9200">
                <a:solidFill>
                  <a:srgbClr val="FFFFFF"/>
                </a:solidFill>
                <a:latin typeface="Bodoni"/>
                <a:ea typeface="Bodoni"/>
                <a:cs typeface="Bodoni"/>
                <a:sym typeface="Bodoni"/>
              </a:rPr>
              <a:t>Do it if you qualify!</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t/>
            </a:r>
            <a:endParaRPr sz="9200">
              <a:solidFill>
                <a:srgbClr val="ADADAD"/>
              </a:solidFill>
              <a:latin typeface="Bodoni"/>
              <a:ea typeface="Bodoni"/>
              <a:cs typeface="Bodoni"/>
              <a:sym typeface="Bodoni"/>
            </a:endParaRPr>
          </a:p>
          <a:p>
            <a:pPr indent="0" lvl="0" marL="114300" rtl="0" algn="l">
              <a:lnSpc>
                <a:spcPct val="115000"/>
              </a:lnSpc>
              <a:spcBef>
                <a:spcPts val="0"/>
              </a:spcBef>
              <a:spcAft>
                <a:spcPts val="0"/>
              </a:spcAft>
              <a:buNone/>
            </a:pPr>
            <a:r>
              <a:rPr lang="en" sz="9200">
                <a:solidFill>
                  <a:srgbClr val="FFFFFF"/>
                </a:solidFill>
                <a:latin typeface="Bodoni"/>
                <a:ea typeface="Bodoni"/>
                <a:cs typeface="Bodoni"/>
                <a:sym typeface="Bodoni"/>
              </a:rPr>
              <a:t>2. </a:t>
            </a:r>
            <a:r>
              <a:rPr lang="en" sz="9200">
                <a:solidFill>
                  <a:srgbClr val="FFFF00"/>
                </a:solidFill>
                <a:latin typeface="Bodoni"/>
                <a:ea typeface="Bodoni"/>
                <a:cs typeface="Bodoni"/>
                <a:sym typeface="Bodoni"/>
              </a:rPr>
              <a:t>FAFSA</a:t>
            </a:r>
            <a:endParaRPr sz="9200">
              <a:solidFill>
                <a:srgbClr val="FFFF00"/>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FFFFFF"/>
                </a:solidFill>
                <a:latin typeface="Bodoni"/>
                <a:ea typeface="Bodoni"/>
                <a:cs typeface="Bodoni"/>
                <a:sym typeface="Bodoni"/>
              </a:rPr>
              <a:t>○Create FSA ID as soon as possible</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FFFFFF"/>
                </a:solidFill>
                <a:latin typeface="Bodoni"/>
                <a:ea typeface="Bodoni"/>
                <a:cs typeface="Bodoni"/>
                <a:sym typeface="Bodoni"/>
              </a:rPr>
              <a:t>○Opens October 1</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FFFFFF"/>
                </a:solidFill>
                <a:latin typeface="Bodoni"/>
                <a:ea typeface="Bodoni"/>
                <a:cs typeface="Bodoni"/>
                <a:sym typeface="Bodoni"/>
              </a:rPr>
              <a:t>○Parental 2024 tax information</a:t>
            </a:r>
            <a:endParaRPr sz="92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200">
                <a:solidFill>
                  <a:srgbClr val="FFFFFF"/>
                </a:solidFill>
                <a:latin typeface="Bodoni"/>
                <a:ea typeface="Bodoni"/>
                <a:cs typeface="Bodoni"/>
                <a:sym typeface="Bodoni"/>
              </a:rPr>
              <a:t>○Over summer, review site @ </a:t>
            </a:r>
            <a:r>
              <a:rPr b="1" lang="en" sz="9200">
                <a:solidFill>
                  <a:srgbClr val="FFFF00"/>
                </a:solidFill>
                <a:latin typeface="Bodoni"/>
                <a:ea typeface="Bodoni"/>
                <a:cs typeface="Bodoni"/>
                <a:sym typeface="Bodoni"/>
              </a:rPr>
              <a:t>studentaid.gov</a:t>
            </a:r>
            <a:endParaRPr b="1" sz="9200">
              <a:solidFill>
                <a:srgbClr val="FFFF00"/>
              </a:solidFill>
              <a:latin typeface="Bodoni"/>
              <a:ea typeface="Bodoni"/>
              <a:cs typeface="Bodoni"/>
              <a:sym typeface="Bodoni"/>
            </a:endParaRPr>
          </a:p>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496" name="Google Shape;496;p91"/>
          <p:cNvSpPr txBox="1"/>
          <p:nvPr/>
        </p:nvSpPr>
        <p:spPr>
          <a:xfrm>
            <a:off x="1448925" y="384525"/>
            <a:ext cx="7319100" cy="984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300">
                <a:solidFill>
                  <a:srgbClr val="FFFFFF"/>
                </a:solidFill>
                <a:latin typeface="Bodoni"/>
                <a:ea typeface="Bodoni"/>
                <a:cs typeface="Bodoni"/>
                <a:sym typeface="Bodoni"/>
              </a:rPr>
              <a:t> </a:t>
            </a:r>
            <a:r>
              <a:rPr b="1" lang="en" sz="3300">
                <a:solidFill>
                  <a:srgbClr val="FFFFFF"/>
                </a:solidFill>
                <a:latin typeface="Bodoni"/>
                <a:ea typeface="Bodoni"/>
                <a:cs typeface="Bodoni"/>
                <a:sym typeface="Bodoni"/>
              </a:rPr>
              <a:t>Planning Ahead Financially</a:t>
            </a:r>
            <a:endParaRPr b="1" sz="3700"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92"/>
          <p:cNvSpPr txBox="1"/>
          <p:nvPr>
            <p:ph idx="1" type="body"/>
          </p:nvPr>
        </p:nvSpPr>
        <p:spPr>
          <a:xfrm>
            <a:off x="1502400" y="1351125"/>
            <a:ext cx="6139200" cy="2847300"/>
          </a:xfrm>
          <a:prstGeom prst="rect">
            <a:avLst/>
          </a:prstGeom>
          <a:noFill/>
          <a:ln>
            <a:noFill/>
          </a:ln>
        </p:spPr>
        <p:txBody>
          <a:bodyPr anchorCtr="0" anchor="t" bIns="91425" lIns="91425" spcFirstLastPara="1" rIns="91425" wrap="square" tIns="91425">
            <a:normAutofit fontScale="25000" lnSpcReduction="20000"/>
          </a:bodyPr>
          <a:lstStyle/>
          <a:p>
            <a:pPr indent="0" lvl="0" marL="114300" rtl="0" algn="l">
              <a:lnSpc>
                <a:spcPct val="115000"/>
              </a:lnSpc>
              <a:spcBef>
                <a:spcPts val="0"/>
              </a:spcBef>
              <a:spcAft>
                <a:spcPts val="0"/>
              </a:spcAft>
              <a:buNone/>
            </a:pPr>
            <a:r>
              <a:rPr lang="en" sz="9600">
                <a:solidFill>
                  <a:srgbClr val="FFFFFF"/>
                </a:solidFill>
                <a:latin typeface="Bodoni"/>
                <a:ea typeface="Bodoni"/>
                <a:cs typeface="Bodoni"/>
                <a:sym typeface="Bodoni"/>
              </a:rPr>
              <a:t>3. </a:t>
            </a:r>
            <a:r>
              <a:rPr lang="en" sz="9600">
                <a:solidFill>
                  <a:srgbClr val="FFFF00"/>
                </a:solidFill>
                <a:latin typeface="Bodoni"/>
                <a:ea typeface="Bodoni"/>
                <a:cs typeface="Bodoni"/>
                <a:sym typeface="Bodoni"/>
              </a:rPr>
              <a:t>Scholarships</a:t>
            </a:r>
            <a:endParaRPr sz="9600">
              <a:solidFill>
                <a:srgbClr val="FFFF00"/>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ADADAD"/>
                </a:solidFill>
                <a:latin typeface="Bodoni"/>
                <a:ea typeface="Bodoni"/>
                <a:cs typeface="Bodoni"/>
                <a:sym typeface="Bodoni"/>
              </a:rPr>
              <a:t>○</a:t>
            </a:r>
            <a:r>
              <a:rPr lang="en" sz="9600">
                <a:solidFill>
                  <a:srgbClr val="FFFFFF"/>
                </a:solidFill>
                <a:latin typeface="Bodoni"/>
                <a:ea typeface="Bodoni"/>
                <a:cs typeface="Bodoni"/>
                <a:sym typeface="Bodoni"/>
              </a:rPr>
              <a:t>All year</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ADADAD"/>
                </a:solidFill>
                <a:latin typeface="Bodoni"/>
                <a:ea typeface="Bodoni"/>
                <a:cs typeface="Bodoni"/>
                <a:sym typeface="Bodoni"/>
              </a:rPr>
              <a:t>○</a:t>
            </a:r>
            <a:r>
              <a:rPr lang="en" sz="9600">
                <a:solidFill>
                  <a:srgbClr val="FFFFFF"/>
                </a:solidFill>
                <a:latin typeface="Bodoni"/>
                <a:ea typeface="Bodoni"/>
                <a:cs typeface="Bodoni"/>
                <a:sym typeface="Bodoni"/>
              </a:rPr>
              <a:t>Each different</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ADADAD"/>
                </a:solidFill>
                <a:latin typeface="Bodoni"/>
                <a:ea typeface="Bodoni"/>
                <a:cs typeface="Bodoni"/>
                <a:sym typeface="Bodoni"/>
              </a:rPr>
              <a:t>○</a:t>
            </a:r>
            <a:r>
              <a:rPr lang="en" sz="9600">
                <a:solidFill>
                  <a:srgbClr val="FFFFFF"/>
                </a:solidFill>
                <a:latin typeface="Bodoni"/>
                <a:ea typeface="Bodoni"/>
                <a:cs typeface="Bodoni"/>
                <a:sym typeface="Bodoni"/>
              </a:rPr>
              <a:t>Naviance, websites, institutions, BMC msgs</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t/>
            </a:r>
            <a:endParaRPr sz="9600">
              <a:solidFill>
                <a:srgbClr val="ADADAD"/>
              </a:solidFill>
              <a:latin typeface="Bodoni"/>
              <a:ea typeface="Bodoni"/>
              <a:cs typeface="Bodoni"/>
              <a:sym typeface="Bodoni"/>
            </a:endParaRPr>
          </a:p>
          <a:p>
            <a:pPr indent="0" lvl="0" marL="114300" rtl="0" algn="l">
              <a:lnSpc>
                <a:spcPct val="115000"/>
              </a:lnSpc>
              <a:spcBef>
                <a:spcPts val="0"/>
              </a:spcBef>
              <a:spcAft>
                <a:spcPts val="0"/>
              </a:spcAft>
              <a:buNone/>
            </a:pPr>
            <a:r>
              <a:rPr lang="en" sz="9600">
                <a:solidFill>
                  <a:srgbClr val="FFFFFF"/>
                </a:solidFill>
                <a:latin typeface="Bodoni"/>
                <a:ea typeface="Bodoni"/>
                <a:cs typeface="Bodoni"/>
                <a:sym typeface="Bodoni"/>
              </a:rPr>
              <a:t>4.  </a:t>
            </a:r>
            <a:r>
              <a:rPr lang="en" sz="9600">
                <a:solidFill>
                  <a:srgbClr val="FFFF00"/>
                </a:solidFill>
                <a:latin typeface="Bodoni"/>
                <a:ea typeface="Bodoni"/>
                <a:cs typeface="Bodoni"/>
                <a:sym typeface="Bodoni"/>
              </a:rPr>
              <a:t>Include your student</a:t>
            </a:r>
            <a:endParaRPr sz="9600">
              <a:solidFill>
                <a:srgbClr val="FFFF00"/>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FFFFFF"/>
                </a:solidFill>
                <a:latin typeface="Bodoni"/>
                <a:ea typeface="Bodoni"/>
                <a:cs typeface="Bodoni"/>
                <a:sym typeface="Bodoni"/>
              </a:rPr>
              <a:t>○Ownership</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FFFFFF"/>
                </a:solidFill>
                <a:latin typeface="Bodoni"/>
                <a:ea typeface="Bodoni"/>
                <a:cs typeface="Bodoni"/>
                <a:sym typeface="Bodoni"/>
              </a:rPr>
              <a:t>○Learn fiscal responsibility</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rPr lang="en" sz="9600">
                <a:solidFill>
                  <a:srgbClr val="FFFFFF"/>
                </a:solidFill>
                <a:latin typeface="Bodoni"/>
                <a:ea typeface="Bodoni"/>
                <a:cs typeface="Bodoni"/>
                <a:sym typeface="Bodoni"/>
              </a:rPr>
              <a:t>○“Financial Aid Comparison Worksheet”</a:t>
            </a:r>
            <a:endParaRPr sz="96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t/>
            </a:r>
            <a:endParaRPr sz="9200">
              <a:solidFill>
                <a:srgbClr val="FFFFFF"/>
              </a:solidFill>
              <a:latin typeface="Bodoni"/>
              <a:ea typeface="Bodoni"/>
              <a:cs typeface="Bodoni"/>
              <a:sym typeface="Bodoni"/>
            </a:endParaRPr>
          </a:p>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502" name="Google Shape;502;p92"/>
          <p:cNvSpPr txBox="1"/>
          <p:nvPr/>
        </p:nvSpPr>
        <p:spPr>
          <a:xfrm>
            <a:off x="1448925" y="384525"/>
            <a:ext cx="7319100" cy="984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300">
                <a:solidFill>
                  <a:srgbClr val="FFFFFF"/>
                </a:solidFill>
                <a:latin typeface="Bodoni"/>
                <a:ea typeface="Bodoni"/>
                <a:cs typeface="Bodoni"/>
                <a:sym typeface="Bodoni"/>
              </a:rPr>
              <a:t> </a:t>
            </a:r>
            <a:r>
              <a:rPr b="1" lang="en" sz="3300">
                <a:solidFill>
                  <a:srgbClr val="FFFFFF"/>
                </a:solidFill>
                <a:latin typeface="Bodoni"/>
                <a:ea typeface="Bodoni"/>
                <a:cs typeface="Bodoni"/>
                <a:sym typeface="Bodoni"/>
              </a:rPr>
              <a:t>Planning Ahead Financially</a:t>
            </a:r>
            <a:endParaRPr b="1" sz="3700"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93"/>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508" name="Google Shape;508;p93"/>
          <p:cNvSpPr txBox="1"/>
          <p:nvPr/>
        </p:nvSpPr>
        <p:spPr>
          <a:xfrm>
            <a:off x="4572000" y="1331775"/>
            <a:ext cx="4421700" cy="2425800"/>
          </a:xfrm>
          <a:prstGeom prst="rect">
            <a:avLst/>
          </a:prstGeom>
          <a:noFill/>
          <a:ln>
            <a:noFill/>
          </a:ln>
        </p:spPr>
        <p:txBody>
          <a:bodyPr anchorCtr="0" anchor="t" bIns="91425" lIns="91425" spcFirstLastPara="1" rIns="91425" wrap="square" tIns="91425">
            <a:spAutoFit/>
          </a:bodyPr>
          <a:lstStyle/>
          <a:p>
            <a:pPr indent="0" lvl="0" marL="114300" rtl="0" algn="ctr">
              <a:lnSpc>
                <a:spcPct val="115000"/>
              </a:lnSpc>
              <a:spcBef>
                <a:spcPts val="0"/>
              </a:spcBef>
              <a:spcAft>
                <a:spcPts val="0"/>
              </a:spcAft>
              <a:buNone/>
            </a:pPr>
            <a:r>
              <a:rPr b="1" lang="en" sz="2600" u="sng">
                <a:solidFill>
                  <a:srgbClr val="FFFF00"/>
                </a:solidFill>
                <a:latin typeface="Bodoni"/>
                <a:ea typeface="Bodoni"/>
                <a:cs typeface="Bodoni"/>
                <a:sym typeface="Bodoni"/>
              </a:rPr>
              <a:t>Resource</a:t>
            </a:r>
            <a:r>
              <a:rPr lang="en" sz="2600">
                <a:solidFill>
                  <a:srgbClr val="FFFF00"/>
                </a:solidFill>
                <a:latin typeface="Bodoni"/>
                <a:ea typeface="Bodoni"/>
                <a:cs typeface="Bodoni"/>
                <a:sym typeface="Bodoni"/>
              </a:rPr>
              <a:t>:</a:t>
            </a:r>
            <a:endParaRPr sz="2600">
              <a:solidFill>
                <a:srgbClr val="FFFF00"/>
              </a:solidFill>
              <a:latin typeface="Bodoni"/>
              <a:ea typeface="Bodoni"/>
              <a:cs typeface="Bodoni"/>
              <a:sym typeface="Bodoni"/>
            </a:endParaRPr>
          </a:p>
          <a:p>
            <a:pPr indent="0" lvl="0" marL="114300" rtl="0" algn="ctr">
              <a:lnSpc>
                <a:spcPct val="115000"/>
              </a:lnSpc>
              <a:spcBef>
                <a:spcPts val="0"/>
              </a:spcBef>
              <a:spcAft>
                <a:spcPts val="0"/>
              </a:spcAft>
              <a:buNone/>
            </a:pPr>
            <a:r>
              <a:rPr lang="en" sz="2600">
                <a:solidFill>
                  <a:srgbClr val="FFFF00"/>
                </a:solidFill>
                <a:latin typeface="Bodoni"/>
                <a:ea typeface="Bodoni"/>
                <a:cs typeface="Bodoni"/>
                <a:sym typeface="Bodoni"/>
              </a:rPr>
              <a:t>Naviance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About me</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Document resources</a:t>
            </a:r>
            <a:endParaRPr sz="2600">
              <a:solidFill>
                <a:srgbClr val="FFFF00"/>
              </a:solidFill>
              <a:latin typeface="Bodoni"/>
              <a:ea typeface="Bodoni"/>
              <a:cs typeface="Bodoni"/>
              <a:sym typeface="Bodoni"/>
            </a:endParaRPr>
          </a:p>
          <a:p>
            <a:pPr indent="0" lvl="0" marL="114300" rtl="0" algn="l">
              <a:lnSpc>
                <a:spcPct val="115000"/>
              </a:lnSpc>
              <a:spcBef>
                <a:spcPts val="0"/>
              </a:spcBef>
              <a:spcAft>
                <a:spcPts val="0"/>
              </a:spcAft>
              <a:buNone/>
            </a:pPr>
            <a:r>
              <a:rPr lang="en" sz="2600">
                <a:solidFill>
                  <a:srgbClr val="FFFF00"/>
                </a:solidFill>
                <a:latin typeface="Bodoni"/>
                <a:ea typeface="Bodoni"/>
                <a:cs typeface="Bodoni"/>
                <a:sym typeface="Bodoni"/>
              </a:rPr>
              <a:t>&gt; Application Process Tools</a:t>
            </a:r>
            <a:endParaRPr sz="2600">
              <a:solidFill>
                <a:srgbClr val="FFFF00"/>
              </a:solidFill>
              <a:latin typeface="Bodoni"/>
              <a:ea typeface="Bodoni"/>
              <a:cs typeface="Bodoni"/>
              <a:sym typeface="Bodoni"/>
            </a:endParaRPr>
          </a:p>
        </p:txBody>
      </p:sp>
      <p:sp>
        <p:nvSpPr>
          <p:cNvPr id="509" name="Google Shape;509;p93"/>
          <p:cNvSpPr txBox="1"/>
          <p:nvPr/>
        </p:nvSpPr>
        <p:spPr>
          <a:xfrm>
            <a:off x="1049075" y="313725"/>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Staying Organized</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0" name="Google Shape;510;p93"/>
          <p:cNvPicPr preferRelativeResize="0"/>
          <p:nvPr/>
        </p:nvPicPr>
        <p:blipFill>
          <a:blip r:embed="rId3">
            <a:alphaModFix/>
          </a:blip>
          <a:stretch>
            <a:fillRect/>
          </a:stretch>
        </p:blipFill>
        <p:spPr>
          <a:xfrm>
            <a:off x="1167225" y="1069450"/>
            <a:ext cx="3050675" cy="3813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4"/>
          <p:cNvSpPr txBox="1"/>
          <p:nvPr>
            <p:ph idx="1" type="body"/>
          </p:nvPr>
        </p:nvSpPr>
        <p:spPr>
          <a:xfrm>
            <a:off x="846300" y="1382425"/>
            <a:ext cx="6139200" cy="2847300"/>
          </a:xfrm>
          <a:prstGeom prst="rect">
            <a:avLst/>
          </a:prstGeom>
          <a:noFill/>
          <a:ln>
            <a:noFill/>
          </a:ln>
        </p:spPr>
        <p:txBody>
          <a:bodyPr anchorCtr="0" anchor="t" bIns="91425" lIns="91425" spcFirstLastPara="1" rIns="91425" wrap="square" tIns="91425">
            <a:normAutofit fontScale="25000" lnSpcReduction="20000"/>
          </a:bodyPr>
          <a:lstStyle/>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●Empower but supervise.</a:t>
            </a:r>
            <a:endParaRPr sz="10800">
              <a:solidFill>
                <a:srgbClr val="FFFFFF"/>
              </a:solidFill>
              <a:latin typeface="Bodoni"/>
              <a:ea typeface="Bodoni"/>
              <a:cs typeface="Bodoni"/>
              <a:sym typeface="Bodoni"/>
            </a:endParaRPr>
          </a:p>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●Add time - nothing’s automatic!</a:t>
            </a:r>
            <a:endParaRPr sz="10800">
              <a:solidFill>
                <a:srgbClr val="FFFFFF"/>
              </a:solidFill>
              <a:latin typeface="Bodoni"/>
              <a:ea typeface="Bodoni"/>
              <a:cs typeface="Bodoni"/>
              <a:sym typeface="Bodoni"/>
            </a:endParaRPr>
          </a:p>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●Copy anything submitted.</a:t>
            </a:r>
            <a:endParaRPr sz="10800">
              <a:solidFill>
                <a:srgbClr val="FFFFFF"/>
              </a:solidFill>
              <a:latin typeface="Bodoni"/>
              <a:ea typeface="Bodoni"/>
              <a:cs typeface="Bodoni"/>
              <a:sym typeface="Bodoni"/>
            </a:endParaRPr>
          </a:p>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●Manage time - it’s additional work.</a:t>
            </a:r>
            <a:endParaRPr sz="10800">
              <a:solidFill>
                <a:srgbClr val="FFFFFF"/>
              </a:solidFill>
              <a:latin typeface="Bodoni"/>
              <a:ea typeface="Bodoni"/>
              <a:cs typeface="Bodoni"/>
              <a:sym typeface="Bodoni"/>
            </a:endParaRPr>
          </a:p>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●Monitor emotional expression.</a:t>
            </a:r>
            <a:endParaRPr sz="10800">
              <a:solidFill>
                <a:srgbClr val="FFFFFF"/>
              </a:solidFill>
              <a:latin typeface="Bodoni"/>
              <a:ea typeface="Bodoni"/>
              <a:cs typeface="Bodoni"/>
              <a:sym typeface="Bodoni"/>
            </a:endParaRPr>
          </a:p>
          <a:p>
            <a:pPr indent="0" lvl="0" marL="12700" rtl="0" algn="l">
              <a:lnSpc>
                <a:spcPct val="115000"/>
              </a:lnSpc>
              <a:spcBef>
                <a:spcPts val="0"/>
              </a:spcBef>
              <a:spcAft>
                <a:spcPts val="0"/>
              </a:spcAft>
              <a:buNone/>
            </a:pPr>
            <a:r>
              <a:rPr lang="en" sz="10800">
                <a:solidFill>
                  <a:srgbClr val="FFFFFF"/>
                </a:solidFill>
                <a:latin typeface="Bodoni"/>
                <a:ea typeface="Bodoni"/>
                <a:cs typeface="Bodoni"/>
                <a:sym typeface="Bodoni"/>
              </a:rPr>
              <a:t>●Ask for help.</a:t>
            </a:r>
            <a:endParaRPr sz="108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t/>
            </a:r>
            <a:endParaRPr sz="18000">
              <a:solidFill>
                <a:srgbClr val="FFFFFF"/>
              </a:solidFill>
              <a:latin typeface="Bodoni"/>
              <a:ea typeface="Bodoni"/>
              <a:cs typeface="Bodoni"/>
              <a:sym typeface="Bodoni"/>
            </a:endParaRPr>
          </a:p>
          <a:p>
            <a:pPr indent="-12700" lvl="0" marL="12700" rtl="0" algn="l">
              <a:lnSpc>
                <a:spcPct val="115000"/>
              </a:lnSpc>
              <a:spcBef>
                <a:spcPts val="0"/>
              </a:spcBef>
              <a:spcAft>
                <a:spcPts val="0"/>
              </a:spcAft>
              <a:buNone/>
            </a:pPr>
            <a:r>
              <a:t/>
            </a:r>
            <a:endParaRPr sz="9200">
              <a:solidFill>
                <a:srgbClr val="FFFFFF"/>
              </a:solidFill>
              <a:latin typeface="Bodoni"/>
              <a:ea typeface="Bodoni"/>
              <a:cs typeface="Bodoni"/>
              <a:sym typeface="Bodoni"/>
            </a:endParaRPr>
          </a:p>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516" name="Google Shape;516;p94"/>
          <p:cNvSpPr txBox="1"/>
          <p:nvPr/>
        </p:nvSpPr>
        <p:spPr>
          <a:xfrm>
            <a:off x="1448925" y="384525"/>
            <a:ext cx="7319100" cy="172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 sz="3400">
                <a:solidFill>
                  <a:srgbClr val="FFFFFF"/>
                </a:solidFill>
                <a:latin typeface="Bodoni"/>
                <a:ea typeface="Bodoni"/>
                <a:cs typeface="Bodoni"/>
                <a:sym typeface="Bodoni"/>
              </a:rPr>
              <a:t> </a:t>
            </a:r>
            <a:r>
              <a:rPr b="1" lang="en" sz="3400">
                <a:solidFill>
                  <a:srgbClr val="FFFFFF"/>
                </a:solidFill>
                <a:latin typeface="Bodoni"/>
                <a:ea typeface="Bodoni"/>
                <a:cs typeface="Bodoni"/>
                <a:sym typeface="Bodoni"/>
              </a:rPr>
              <a:t>Help Students Stay Organized</a:t>
            </a:r>
            <a:endParaRPr b="1" sz="3400">
              <a:solidFill>
                <a:srgbClr val="FFFFFF"/>
              </a:solidFill>
              <a:latin typeface="Bodoni"/>
              <a:ea typeface="Bodoni"/>
              <a:cs typeface="Bodoni"/>
              <a:sym typeface="Bodoni"/>
            </a:endParaRPr>
          </a:p>
          <a:p>
            <a:pPr indent="0" lvl="0" marL="0" marR="0" rtl="0" algn="ctr">
              <a:lnSpc>
                <a:spcPct val="115000"/>
              </a:lnSpc>
              <a:spcBef>
                <a:spcPts val="1200"/>
              </a:spcBef>
              <a:spcAft>
                <a:spcPts val="0"/>
              </a:spcAft>
              <a:buClr>
                <a:srgbClr val="000000"/>
              </a:buClr>
              <a:buSzPts val="1800"/>
              <a:buFont typeface="Arial"/>
              <a:buNone/>
            </a:pPr>
            <a:r>
              <a:t/>
            </a:r>
            <a:endParaRPr sz="3200">
              <a:solidFill>
                <a:srgbClr val="FFFFFF"/>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7" name="Google Shape;517;p94"/>
          <p:cNvPicPr preferRelativeResize="0"/>
          <p:nvPr/>
        </p:nvPicPr>
        <p:blipFill>
          <a:blip r:embed="rId3">
            <a:alphaModFix/>
          </a:blip>
          <a:stretch>
            <a:fillRect/>
          </a:stretch>
        </p:blipFill>
        <p:spPr>
          <a:xfrm>
            <a:off x="6353092" y="1492600"/>
            <a:ext cx="2598758" cy="2158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5"/>
          <p:cNvSpPr txBox="1"/>
          <p:nvPr>
            <p:ph type="title"/>
          </p:nvPr>
        </p:nvSpPr>
        <p:spPr>
          <a:xfrm>
            <a:off x="1056400" y="429861"/>
            <a:ext cx="7776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Save the Date: Summer Workshop</a:t>
            </a:r>
            <a:endParaRPr/>
          </a:p>
        </p:txBody>
      </p:sp>
      <p:sp>
        <p:nvSpPr>
          <p:cNvPr id="523" name="Google Shape;523;p95"/>
          <p:cNvSpPr txBox="1"/>
          <p:nvPr>
            <p:ph idx="1" type="body"/>
          </p:nvPr>
        </p:nvSpPr>
        <p:spPr>
          <a:xfrm>
            <a:off x="1056400" y="1424425"/>
            <a:ext cx="77760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016">
                <a:solidFill>
                  <a:schemeClr val="dk1"/>
                </a:solidFill>
                <a:latin typeface="Bodoni"/>
                <a:ea typeface="Bodoni"/>
                <a:cs typeface="Bodoni"/>
                <a:sym typeface="Bodoni"/>
              </a:rPr>
              <a:t>When?</a:t>
            </a:r>
            <a:endParaRPr sz="2016">
              <a:solidFill>
                <a:schemeClr val="dk1"/>
              </a:solidFill>
              <a:latin typeface="Bodoni"/>
              <a:ea typeface="Bodoni"/>
              <a:cs typeface="Bodoni"/>
              <a:sym typeface="Bodoni"/>
            </a:endParaRPr>
          </a:p>
          <a:p>
            <a:pPr indent="0" lvl="0" marL="0" rtl="0" algn="l">
              <a:spcBef>
                <a:spcPts val="0"/>
              </a:spcBef>
              <a:spcAft>
                <a:spcPts val="0"/>
              </a:spcAft>
              <a:buNone/>
            </a:pPr>
            <a:r>
              <a:rPr lang="en" sz="2016">
                <a:solidFill>
                  <a:schemeClr val="dk1"/>
                </a:solidFill>
                <a:latin typeface="Bodoni"/>
                <a:ea typeface="Bodoni"/>
                <a:cs typeface="Bodoni"/>
                <a:sym typeface="Bodoni"/>
              </a:rPr>
              <a:t>June 10th and 11th</a:t>
            </a:r>
            <a:endParaRPr sz="2016">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0" rtl="0" algn="l">
              <a:spcBef>
                <a:spcPts val="0"/>
              </a:spcBef>
              <a:spcAft>
                <a:spcPts val="0"/>
              </a:spcAft>
              <a:buNone/>
            </a:pPr>
            <a:r>
              <a:rPr lang="en" sz="2016">
                <a:solidFill>
                  <a:schemeClr val="dk1"/>
                </a:solidFill>
                <a:latin typeface="Bodoni"/>
                <a:ea typeface="Bodoni"/>
                <a:cs typeface="Bodoni"/>
                <a:sym typeface="Bodoni"/>
              </a:rPr>
              <a:t>What time?</a:t>
            </a:r>
            <a:endParaRPr sz="2016">
              <a:solidFill>
                <a:schemeClr val="dk1"/>
              </a:solidFill>
              <a:latin typeface="Bodoni"/>
              <a:ea typeface="Bodoni"/>
              <a:cs typeface="Bodoni"/>
              <a:sym typeface="Bodoni"/>
            </a:endParaRPr>
          </a:p>
          <a:p>
            <a:pPr indent="0" lvl="0" marL="0" rtl="0" algn="l">
              <a:spcBef>
                <a:spcPts val="0"/>
              </a:spcBef>
              <a:spcAft>
                <a:spcPts val="0"/>
              </a:spcAft>
              <a:buNone/>
            </a:pPr>
            <a:r>
              <a:rPr lang="en" sz="2016">
                <a:solidFill>
                  <a:schemeClr val="dk1"/>
                </a:solidFill>
                <a:latin typeface="Bodoni"/>
                <a:ea typeface="Bodoni"/>
                <a:cs typeface="Bodoni"/>
                <a:sym typeface="Bodoni"/>
              </a:rPr>
              <a:t>9:00 - 11:00</a:t>
            </a:r>
            <a:endParaRPr sz="2016">
              <a:solidFill>
                <a:schemeClr val="dk1"/>
              </a:solidFill>
              <a:latin typeface="Bodoni"/>
              <a:ea typeface="Bodoni"/>
              <a:cs typeface="Bodoni"/>
              <a:sym typeface="Bodoni"/>
            </a:endParaRPr>
          </a:p>
          <a:p>
            <a:pPr indent="0" lvl="0" marL="0" rtl="0" algn="l">
              <a:spcBef>
                <a:spcPts val="0"/>
              </a:spcBef>
              <a:spcAft>
                <a:spcPts val="0"/>
              </a:spcAft>
              <a:buNone/>
            </a:pPr>
            <a:r>
              <a:t/>
            </a:r>
            <a:endParaRPr>
              <a:solidFill>
                <a:schemeClr val="dk1"/>
              </a:solidFill>
              <a:latin typeface="Bodoni"/>
              <a:ea typeface="Bodoni"/>
              <a:cs typeface="Bodoni"/>
              <a:sym typeface="Bodoni"/>
            </a:endParaRPr>
          </a:p>
          <a:p>
            <a:pPr indent="0" lvl="0" marL="0" rtl="0" algn="l">
              <a:spcBef>
                <a:spcPts val="0"/>
              </a:spcBef>
              <a:spcAft>
                <a:spcPts val="0"/>
              </a:spcAft>
              <a:buNone/>
            </a:pPr>
            <a:r>
              <a:rPr lang="en" sz="2035">
                <a:solidFill>
                  <a:schemeClr val="dk1"/>
                </a:solidFill>
                <a:latin typeface="Bodoni"/>
                <a:ea typeface="Bodoni"/>
                <a:cs typeface="Bodoni"/>
                <a:sym typeface="Bodoni"/>
              </a:rPr>
              <a:t>Cost?</a:t>
            </a:r>
            <a:endParaRPr sz="2035">
              <a:solidFill>
                <a:schemeClr val="dk1"/>
              </a:solidFill>
              <a:latin typeface="Bodoni"/>
              <a:ea typeface="Bodoni"/>
              <a:cs typeface="Bodoni"/>
              <a:sym typeface="Bodoni"/>
            </a:endParaRPr>
          </a:p>
          <a:p>
            <a:pPr indent="0" lvl="0" marL="0" rtl="0" algn="l">
              <a:spcBef>
                <a:spcPts val="0"/>
              </a:spcBef>
              <a:spcAft>
                <a:spcPts val="0"/>
              </a:spcAft>
              <a:buNone/>
            </a:pPr>
            <a:r>
              <a:rPr lang="en" sz="2035">
                <a:solidFill>
                  <a:schemeClr val="dk1"/>
                </a:solidFill>
                <a:latin typeface="Bodoni"/>
                <a:ea typeface="Bodoni"/>
                <a:cs typeface="Bodoni"/>
                <a:sym typeface="Bodoni"/>
              </a:rPr>
              <a:t>$150 per day or $300 for both days</a:t>
            </a:r>
            <a:endParaRPr sz="2035">
              <a:solidFill>
                <a:schemeClr val="dk1"/>
              </a:solidFill>
              <a:latin typeface="Bodoni"/>
              <a:ea typeface="Bodoni"/>
              <a:cs typeface="Bodoni"/>
              <a:sym typeface="Bodon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Bodoni"/>
                <a:ea typeface="Bodoni"/>
                <a:cs typeface="Bodoni"/>
                <a:sym typeface="Bodoni"/>
              </a:rPr>
              <a:t>An email with additional information will be sent next week.</a:t>
            </a:r>
            <a:endParaRPr>
              <a:latin typeface="Bodoni"/>
              <a:ea typeface="Bodoni"/>
              <a:cs typeface="Bodoni"/>
              <a:sym typeface="Bodoni"/>
            </a:endParaRPr>
          </a:p>
          <a:p>
            <a:pPr indent="0" lvl="0" marL="0" rtl="0" algn="l">
              <a:spcBef>
                <a:spcPts val="0"/>
              </a:spcBef>
              <a:spcAft>
                <a:spcPts val="0"/>
              </a:spcAft>
              <a:buNone/>
            </a:pPr>
            <a:r>
              <a:t/>
            </a:r>
            <a:endParaRPr>
              <a:latin typeface="Bodoni"/>
              <a:ea typeface="Bodoni"/>
              <a:cs typeface="Bodoni"/>
              <a:sym typeface="Bodoni"/>
            </a:endParaRPr>
          </a:p>
          <a:p>
            <a:pPr indent="0" lvl="0" marL="0" rtl="0" algn="l">
              <a:spcBef>
                <a:spcPts val="0"/>
              </a:spcBef>
              <a:spcAft>
                <a:spcPts val="0"/>
              </a:spcAft>
              <a:buNone/>
            </a:pPr>
            <a:r>
              <a:t/>
            </a:r>
            <a:endParaRPr/>
          </a:p>
        </p:txBody>
      </p:sp>
      <p:pic>
        <p:nvPicPr>
          <p:cNvPr id="524" name="Google Shape;524;p95"/>
          <p:cNvPicPr preferRelativeResize="0"/>
          <p:nvPr/>
        </p:nvPicPr>
        <p:blipFill>
          <a:blip r:embed="rId3">
            <a:alphaModFix/>
          </a:blip>
          <a:stretch>
            <a:fillRect/>
          </a:stretch>
        </p:blipFill>
        <p:spPr>
          <a:xfrm>
            <a:off x="4907025" y="1152475"/>
            <a:ext cx="3740374" cy="2493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96"/>
          <p:cNvSpPr txBox="1"/>
          <p:nvPr>
            <p:ph type="title"/>
          </p:nvPr>
        </p:nvSpPr>
        <p:spPr>
          <a:xfrm>
            <a:off x="255550" y="2188950"/>
            <a:ext cx="8520600" cy="76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40"/>
              <a:buNone/>
            </a:pPr>
            <a:r>
              <a:rPr lang="en" sz="2840"/>
              <a:t>Thank You!</a:t>
            </a:r>
            <a:endParaRPr sz="28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2"/>
          <p:cNvSpPr txBox="1"/>
          <p:nvPr>
            <p:ph type="title"/>
          </p:nvPr>
        </p:nvSpPr>
        <p:spPr>
          <a:xfrm>
            <a:off x="1009175" y="311797"/>
            <a:ext cx="7776000" cy="72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t>College and Career Team</a:t>
            </a:r>
            <a:endParaRPr sz="4000"/>
          </a:p>
        </p:txBody>
      </p:sp>
      <p:sp>
        <p:nvSpPr>
          <p:cNvPr id="284" name="Google Shape;284;p62"/>
          <p:cNvSpPr txBox="1"/>
          <p:nvPr>
            <p:ph idx="1" type="body"/>
          </p:nvPr>
        </p:nvSpPr>
        <p:spPr>
          <a:xfrm>
            <a:off x="831575" y="3853150"/>
            <a:ext cx="8181000" cy="8619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ctr">
              <a:lnSpc>
                <a:spcPct val="100000"/>
              </a:lnSpc>
              <a:spcBef>
                <a:spcPts val="0"/>
              </a:spcBef>
              <a:spcAft>
                <a:spcPts val="0"/>
              </a:spcAft>
              <a:buSzPct val="29118"/>
              <a:buNone/>
            </a:pPr>
            <a:r>
              <a:rPr lang="en" sz="6181">
                <a:solidFill>
                  <a:schemeClr val="dk1"/>
                </a:solidFill>
                <a:latin typeface="Bodoni"/>
                <a:ea typeface="Bodoni"/>
                <a:cs typeface="Bodoni"/>
                <a:sym typeface="Bodoni"/>
              </a:rPr>
              <a:t>All students welcome 7:30-3:30 (lunches / 9th hour).</a:t>
            </a:r>
            <a:endParaRPr sz="6181">
              <a:solidFill>
                <a:schemeClr val="dk1"/>
              </a:solidFill>
              <a:latin typeface="Bodoni"/>
              <a:ea typeface="Bodoni"/>
              <a:cs typeface="Bodoni"/>
              <a:sym typeface="Bodoni"/>
            </a:endParaRPr>
          </a:p>
          <a:p>
            <a:pPr indent="0" lvl="0" marL="0" rtl="0" algn="ctr">
              <a:lnSpc>
                <a:spcPct val="100000"/>
              </a:lnSpc>
              <a:spcBef>
                <a:spcPts val="0"/>
              </a:spcBef>
              <a:spcAft>
                <a:spcPts val="0"/>
              </a:spcAft>
              <a:buSzPct val="29118"/>
              <a:buNone/>
            </a:pPr>
            <a:r>
              <a:rPr lang="en" sz="6181">
                <a:solidFill>
                  <a:schemeClr val="dk1"/>
                </a:solidFill>
                <a:latin typeface="Bodoni"/>
                <a:ea typeface="Bodoni"/>
                <a:cs typeface="Bodoni"/>
                <a:sym typeface="Bodoni"/>
              </a:rPr>
              <a:t>Students are assigned a college counselor in 10th grade.</a:t>
            </a:r>
            <a:endParaRPr sz="6181">
              <a:solidFill>
                <a:schemeClr val="dk1"/>
              </a:solidFill>
              <a:latin typeface="Bodoni"/>
              <a:ea typeface="Bodoni"/>
              <a:cs typeface="Bodoni"/>
              <a:sym typeface="Bodoni"/>
            </a:endParaRPr>
          </a:p>
          <a:p>
            <a:pPr indent="0" lvl="0" marL="0" rtl="0" algn="ctr">
              <a:lnSpc>
                <a:spcPct val="100000"/>
              </a:lnSpc>
              <a:spcBef>
                <a:spcPts val="0"/>
              </a:spcBef>
              <a:spcAft>
                <a:spcPts val="0"/>
              </a:spcAft>
              <a:buSzPct val="78260"/>
              <a:buNone/>
            </a:pPr>
            <a:r>
              <a:t/>
            </a:r>
            <a:endParaRPr sz="2300">
              <a:solidFill>
                <a:schemeClr val="dk1"/>
              </a:solidFill>
              <a:latin typeface="Bodoni"/>
              <a:ea typeface="Bodoni"/>
              <a:cs typeface="Bodoni"/>
              <a:sym typeface="Bodoni"/>
            </a:endParaRPr>
          </a:p>
        </p:txBody>
      </p:sp>
      <p:pic>
        <p:nvPicPr>
          <p:cNvPr id="285" name="Google Shape;285;p62"/>
          <p:cNvPicPr preferRelativeResize="0"/>
          <p:nvPr/>
        </p:nvPicPr>
        <p:blipFill>
          <a:blip r:embed="rId3">
            <a:alphaModFix/>
          </a:blip>
          <a:stretch>
            <a:fillRect/>
          </a:stretch>
        </p:blipFill>
        <p:spPr>
          <a:xfrm>
            <a:off x="2190500" y="1170800"/>
            <a:ext cx="1288425" cy="1648003"/>
          </a:xfrm>
          <a:prstGeom prst="rect">
            <a:avLst/>
          </a:prstGeom>
          <a:noFill/>
          <a:ln>
            <a:noFill/>
          </a:ln>
        </p:spPr>
      </p:pic>
      <p:pic>
        <p:nvPicPr>
          <p:cNvPr id="286" name="Google Shape;286;p62"/>
          <p:cNvPicPr preferRelativeResize="0"/>
          <p:nvPr/>
        </p:nvPicPr>
        <p:blipFill>
          <a:blip r:embed="rId4">
            <a:alphaModFix/>
          </a:blip>
          <a:stretch>
            <a:fillRect/>
          </a:stretch>
        </p:blipFill>
        <p:spPr>
          <a:xfrm>
            <a:off x="831575" y="1152475"/>
            <a:ext cx="1288425" cy="1666688"/>
          </a:xfrm>
          <a:prstGeom prst="rect">
            <a:avLst/>
          </a:prstGeom>
          <a:noFill/>
          <a:ln>
            <a:noFill/>
          </a:ln>
        </p:spPr>
      </p:pic>
      <p:sp>
        <p:nvSpPr>
          <p:cNvPr id="287" name="Google Shape;287;p62"/>
          <p:cNvSpPr txBox="1"/>
          <p:nvPr/>
        </p:nvSpPr>
        <p:spPr>
          <a:xfrm>
            <a:off x="831575" y="2821750"/>
            <a:ext cx="1263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Ms. Lugaro</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Director of School Counseling and College &amp; Career</a:t>
            </a:r>
            <a:endParaRPr sz="1100">
              <a:solidFill>
                <a:srgbClr val="DFDAD0"/>
              </a:solidFill>
              <a:latin typeface="Bodoni"/>
              <a:ea typeface="Bodoni"/>
              <a:cs typeface="Bodoni"/>
              <a:sym typeface="Bodoni"/>
            </a:endParaRPr>
          </a:p>
        </p:txBody>
      </p:sp>
      <p:sp>
        <p:nvSpPr>
          <p:cNvPr id="288" name="Google Shape;288;p62"/>
          <p:cNvSpPr txBox="1"/>
          <p:nvPr/>
        </p:nvSpPr>
        <p:spPr>
          <a:xfrm>
            <a:off x="2190500" y="2821750"/>
            <a:ext cx="1263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Mrs. Etscorn</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Assoc. Director of</a:t>
            </a:r>
            <a:endParaRPr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College Outreach and Engagement</a:t>
            </a:r>
            <a:endParaRPr sz="1100">
              <a:solidFill>
                <a:srgbClr val="DFDAD0"/>
              </a:solidFill>
              <a:latin typeface="Bodoni"/>
              <a:ea typeface="Bodoni"/>
              <a:cs typeface="Bodoni"/>
              <a:sym typeface="Bodoni"/>
            </a:endParaRPr>
          </a:p>
        </p:txBody>
      </p:sp>
      <p:sp>
        <p:nvSpPr>
          <p:cNvPr id="289" name="Google Shape;289;p62"/>
          <p:cNvSpPr txBox="1"/>
          <p:nvPr/>
        </p:nvSpPr>
        <p:spPr>
          <a:xfrm>
            <a:off x="3573913" y="2816125"/>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Mr. Hennes</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College &amp; Career Counselor</a:t>
            </a:r>
            <a:endParaRPr sz="1100">
              <a:solidFill>
                <a:srgbClr val="DFDAD0"/>
              </a:solidFill>
              <a:latin typeface="Bodoni"/>
              <a:ea typeface="Bodoni"/>
              <a:cs typeface="Bodoni"/>
              <a:sym typeface="Bodoni"/>
            </a:endParaRPr>
          </a:p>
        </p:txBody>
      </p:sp>
      <p:sp>
        <p:nvSpPr>
          <p:cNvPr id="290" name="Google Shape;290;p62"/>
          <p:cNvSpPr txBox="1"/>
          <p:nvPr/>
        </p:nvSpPr>
        <p:spPr>
          <a:xfrm>
            <a:off x="4908350" y="2816125"/>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Mrs. Straw</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College &amp; Career Counselor</a:t>
            </a:r>
            <a:endParaRPr sz="2000">
              <a:solidFill>
                <a:srgbClr val="DFDAD0"/>
              </a:solidFill>
              <a:latin typeface="Bodoni"/>
              <a:ea typeface="Bodoni"/>
              <a:cs typeface="Bodoni"/>
              <a:sym typeface="Bodoni"/>
            </a:endParaRPr>
          </a:p>
        </p:txBody>
      </p:sp>
      <p:sp>
        <p:nvSpPr>
          <p:cNvPr id="291" name="Google Shape;291;p62"/>
          <p:cNvSpPr txBox="1"/>
          <p:nvPr/>
        </p:nvSpPr>
        <p:spPr>
          <a:xfrm>
            <a:off x="7816138" y="28217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Mrs. Mazanec</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College &amp; Career Specialist</a:t>
            </a:r>
            <a:endParaRPr sz="1000">
              <a:solidFill>
                <a:srgbClr val="DFDAD0"/>
              </a:solidFill>
              <a:latin typeface="Bodoni"/>
              <a:ea typeface="Bodoni"/>
              <a:cs typeface="Bodoni"/>
              <a:sym typeface="Bodoni"/>
            </a:endParaRPr>
          </a:p>
        </p:txBody>
      </p:sp>
      <p:sp>
        <p:nvSpPr>
          <p:cNvPr id="292" name="Google Shape;292;p62"/>
          <p:cNvSpPr txBox="1"/>
          <p:nvPr/>
        </p:nvSpPr>
        <p:spPr>
          <a:xfrm>
            <a:off x="6267300" y="2821750"/>
            <a:ext cx="1453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DFDAD0"/>
                </a:solidFill>
                <a:latin typeface="Bodoni"/>
                <a:ea typeface="Bodoni"/>
                <a:cs typeface="Bodoni"/>
                <a:sym typeface="Bodoni"/>
              </a:rPr>
              <a:t>Ms. Cherry</a:t>
            </a:r>
            <a:endParaRPr b="1" sz="1100">
              <a:solidFill>
                <a:srgbClr val="DFDAD0"/>
              </a:solidFill>
              <a:latin typeface="Bodoni"/>
              <a:ea typeface="Bodoni"/>
              <a:cs typeface="Bodoni"/>
              <a:sym typeface="Bodoni"/>
            </a:endParaRPr>
          </a:p>
          <a:p>
            <a:pPr indent="0" lvl="0" marL="0" rtl="0" algn="l">
              <a:spcBef>
                <a:spcPts val="0"/>
              </a:spcBef>
              <a:spcAft>
                <a:spcPts val="0"/>
              </a:spcAft>
              <a:buNone/>
            </a:pPr>
            <a:r>
              <a:rPr lang="en" sz="1100">
                <a:solidFill>
                  <a:srgbClr val="DFDAD0"/>
                </a:solidFill>
                <a:latin typeface="Bodoni"/>
                <a:ea typeface="Bodoni"/>
                <a:cs typeface="Bodoni"/>
                <a:sym typeface="Bodoni"/>
              </a:rPr>
              <a:t>College &amp; Career Counselor</a:t>
            </a:r>
            <a:endParaRPr sz="1100">
              <a:solidFill>
                <a:srgbClr val="DFDAD0"/>
              </a:solidFill>
              <a:latin typeface="Bodoni"/>
              <a:ea typeface="Bodoni"/>
              <a:cs typeface="Bodoni"/>
              <a:sym typeface="Bodoni"/>
            </a:endParaRPr>
          </a:p>
        </p:txBody>
      </p:sp>
      <p:pic>
        <p:nvPicPr>
          <p:cNvPr id="293" name="Google Shape;293;p62"/>
          <p:cNvPicPr preferRelativeResize="0"/>
          <p:nvPr/>
        </p:nvPicPr>
        <p:blipFill>
          <a:blip r:embed="rId5">
            <a:alphaModFix/>
          </a:blip>
          <a:stretch>
            <a:fillRect/>
          </a:stretch>
        </p:blipFill>
        <p:spPr>
          <a:xfrm>
            <a:off x="3567700" y="1153051"/>
            <a:ext cx="1263600" cy="1684849"/>
          </a:xfrm>
          <a:prstGeom prst="rect">
            <a:avLst/>
          </a:prstGeom>
          <a:noFill/>
          <a:ln>
            <a:noFill/>
          </a:ln>
        </p:spPr>
      </p:pic>
      <p:pic>
        <p:nvPicPr>
          <p:cNvPr id="294" name="Google Shape;294;p62"/>
          <p:cNvPicPr preferRelativeResize="0"/>
          <p:nvPr/>
        </p:nvPicPr>
        <p:blipFill>
          <a:blip r:embed="rId6">
            <a:alphaModFix/>
          </a:blip>
          <a:stretch>
            <a:fillRect/>
          </a:stretch>
        </p:blipFill>
        <p:spPr>
          <a:xfrm>
            <a:off x="7720800" y="1126894"/>
            <a:ext cx="1288425" cy="1717868"/>
          </a:xfrm>
          <a:prstGeom prst="rect">
            <a:avLst/>
          </a:prstGeom>
          <a:noFill/>
          <a:ln>
            <a:noFill/>
          </a:ln>
        </p:spPr>
      </p:pic>
      <p:pic>
        <p:nvPicPr>
          <p:cNvPr id="295" name="Google Shape;295;p62"/>
          <p:cNvPicPr preferRelativeResize="0"/>
          <p:nvPr/>
        </p:nvPicPr>
        <p:blipFill>
          <a:blip r:embed="rId7">
            <a:alphaModFix/>
          </a:blip>
          <a:stretch>
            <a:fillRect/>
          </a:stretch>
        </p:blipFill>
        <p:spPr>
          <a:xfrm>
            <a:off x="4899900" y="1150050"/>
            <a:ext cx="1288425" cy="1684850"/>
          </a:xfrm>
          <a:prstGeom prst="rect">
            <a:avLst/>
          </a:prstGeom>
          <a:noFill/>
          <a:ln>
            <a:noFill/>
          </a:ln>
        </p:spPr>
      </p:pic>
      <p:pic>
        <p:nvPicPr>
          <p:cNvPr id="296" name="Google Shape;296;p62"/>
          <p:cNvPicPr preferRelativeResize="0"/>
          <p:nvPr/>
        </p:nvPicPr>
        <p:blipFill>
          <a:blip r:embed="rId8">
            <a:alphaModFix/>
          </a:blip>
          <a:stretch>
            <a:fillRect/>
          </a:stretch>
        </p:blipFill>
        <p:spPr>
          <a:xfrm>
            <a:off x="6250700" y="1136550"/>
            <a:ext cx="1263600" cy="171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3"/>
          <p:cNvSpPr txBox="1"/>
          <p:nvPr>
            <p:ph type="title"/>
          </p:nvPr>
        </p:nvSpPr>
        <p:spPr>
          <a:xfrm>
            <a:off x="1056200" y="370461"/>
            <a:ext cx="7776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3600"/>
              <a:t>Graduation Requirements</a:t>
            </a:r>
            <a:endParaRPr sz="3600"/>
          </a:p>
        </p:txBody>
      </p:sp>
      <p:sp>
        <p:nvSpPr>
          <p:cNvPr id="302" name="Google Shape;302;p63"/>
          <p:cNvSpPr txBox="1"/>
          <p:nvPr>
            <p:ph idx="1" type="body"/>
          </p:nvPr>
        </p:nvSpPr>
        <p:spPr>
          <a:xfrm>
            <a:off x="1056200" y="1002550"/>
            <a:ext cx="7776000" cy="3984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950">
                <a:solidFill>
                  <a:schemeClr val="dk1"/>
                </a:solidFill>
                <a:latin typeface="Bodoni"/>
                <a:ea typeface="Bodoni"/>
                <a:cs typeface="Bodoni"/>
                <a:sym typeface="Bodoni"/>
              </a:rPr>
              <a:t>To receive a Bishop Moore Catholic H. S.  diploma, students must:</a:t>
            </a:r>
            <a:endParaRPr sz="1950">
              <a:solidFill>
                <a:schemeClr val="dk1"/>
              </a:solidFill>
              <a:latin typeface="Bodoni"/>
              <a:ea typeface="Bodoni"/>
              <a:cs typeface="Bodoni"/>
              <a:sym typeface="Bodoni"/>
            </a:endParaRPr>
          </a:p>
          <a:p>
            <a:pPr indent="-352425" lvl="2" marL="1371600" rtl="0" algn="l">
              <a:lnSpc>
                <a:spcPct val="115000"/>
              </a:lnSpc>
              <a:spcBef>
                <a:spcPts val="0"/>
              </a:spcBef>
              <a:spcAft>
                <a:spcPts val="0"/>
              </a:spcAft>
              <a:buClr>
                <a:schemeClr val="dk1"/>
              </a:buClr>
              <a:buSzPts val="1950"/>
              <a:buFont typeface="Bodoni"/>
              <a:buChar char="■"/>
            </a:pPr>
            <a:r>
              <a:rPr lang="en" sz="1950">
                <a:solidFill>
                  <a:schemeClr val="dk1"/>
                </a:solidFill>
                <a:latin typeface="Bodoni"/>
                <a:ea typeface="Bodoni"/>
                <a:cs typeface="Bodoni"/>
                <a:sym typeface="Bodoni"/>
              </a:rPr>
              <a:t>Achieve a minimum cumulative GPA of 2.0.</a:t>
            </a:r>
            <a:endParaRPr sz="1950">
              <a:solidFill>
                <a:schemeClr val="dk1"/>
              </a:solidFill>
              <a:latin typeface="Bodoni"/>
              <a:ea typeface="Bodoni"/>
              <a:cs typeface="Bodoni"/>
              <a:sym typeface="Bodoni"/>
            </a:endParaRPr>
          </a:p>
          <a:p>
            <a:pPr indent="-352425" lvl="2" marL="1371600" rtl="0" algn="l">
              <a:lnSpc>
                <a:spcPct val="115000"/>
              </a:lnSpc>
              <a:spcBef>
                <a:spcPts val="0"/>
              </a:spcBef>
              <a:spcAft>
                <a:spcPts val="0"/>
              </a:spcAft>
              <a:buClr>
                <a:schemeClr val="dk1"/>
              </a:buClr>
              <a:buSzPts val="1950"/>
              <a:buFont typeface="Bodoni"/>
              <a:buChar char="■"/>
            </a:pPr>
            <a:r>
              <a:rPr lang="en" sz="1950">
                <a:solidFill>
                  <a:schemeClr val="dk1"/>
                </a:solidFill>
                <a:latin typeface="Bodoni"/>
                <a:ea typeface="Bodoni"/>
                <a:cs typeface="Bodoni"/>
                <a:sym typeface="Bodoni"/>
              </a:rPr>
              <a:t>Earn 28 credits.</a:t>
            </a:r>
            <a:endParaRPr sz="1950">
              <a:solidFill>
                <a:schemeClr val="dk1"/>
              </a:solidFill>
              <a:latin typeface="Bodoni"/>
              <a:ea typeface="Bodoni"/>
              <a:cs typeface="Bodoni"/>
              <a:sym typeface="Bodoni"/>
            </a:endParaRPr>
          </a:p>
          <a:p>
            <a:pPr indent="-352425" lvl="2" marL="1371600" rtl="0" algn="l">
              <a:lnSpc>
                <a:spcPct val="115000"/>
              </a:lnSpc>
              <a:spcBef>
                <a:spcPts val="0"/>
              </a:spcBef>
              <a:spcAft>
                <a:spcPts val="0"/>
              </a:spcAft>
              <a:buClr>
                <a:schemeClr val="dk1"/>
              </a:buClr>
              <a:buSzPts val="1950"/>
              <a:buFont typeface="Bodoni"/>
              <a:buChar char="■"/>
            </a:pPr>
            <a:r>
              <a:rPr lang="en" sz="1950">
                <a:solidFill>
                  <a:schemeClr val="dk1"/>
                </a:solidFill>
                <a:latin typeface="Bodoni"/>
                <a:ea typeface="Bodoni"/>
                <a:cs typeface="Bodoni"/>
                <a:sym typeface="Bodoni"/>
              </a:rPr>
              <a:t>Complete 25 hours of community service per year of attendance at BMC.</a:t>
            </a:r>
            <a:endParaRPr sz="1950">
              <a:solidFill>
                <a:schemeClr val="dk1"/>
              </a:solidFill>
              <a:latin typeface="Bodoni"/>
              <a:ea typeface="Bodoni"/>
              <a:cs typeface="Bodoni"/>
              <a:sym typeface="Bodoni"/>
            </a:endParaRPr>
          </a:p>
          <a:p>
            <a:pPr indent="-352425" lvl="2" marL="1371600" rtl="0" algn="l">
              <a:lnSpc>
                <a:spcPct val="115000"/>
              </a:lnSpc>
              <a:spcBef>
                <a:spcPts val="0"/>
              </a:spcBef>
              <a:spcAft>
                <a:spcPts val="0"/>
              </a:spcAft>
              <a:buClr>
                <a:schemeClr val="dk1"/>
              </a:buClr>
              <a:buSzPts val="1950"/>
              <a:buFont typeface="Bodoni"/>
              <a:buChar char="■"/>
            </a:pPr>
            <a:r>
              <a:rPr lang="en" sz="1950">
                <a:solidFill>
                  <a:schemeClr val="dk1"/>
                </a:solidFill>
                <a:latin typeface="Bodoni"/>
                <a:ea typeface="Bodoni"/>
                <a:cs typeface="Bodoni"/>
                <a:sym typeface="Bodoni"/>
              </a:rPr>
              <a:t>Log community service hours electronically on the community service webpage.</a:t>
            </a:r>
            <a:endParaRPr sz="1950">
              <a:solidFill>
                <a:schemeClr val="dk1"/>
              </a:solidFill>
              <a:latin typeface="Bodoni"/>
              <a:ea typeface="Bodoni"/>
              <a:cs typeface="Bodoni"/>
              <a:sym typeface="Bodoni"/>
            </a:endParaRPr>
          </a:p>
          <a:p>
            <a:pPr indent="0" lvl="0" marL="457200" rtl="0" algn="l">
              <a:lnSpc>
                <a:spcPct val="115000"/>
              </a:lnSpc>
              <a:spcBef>
                <a:spcPts val="0"/>
              </a:spcBef>
              <a:spcAft>
                <a:spcPts val="0"/>
              </a:spcAft>
              <a:buSzPts val="1800"/>
              <a:buNone/>
            </a:pPr>
            <a:r>
              <a:t/>
            </a:r>
            <a:endParaRPr b="1" sz="1550">
              <a:solidFill>
                <a:schemeClr val="dk1"/>
              </a:solidFill>
            </a:endParaRPr>
          </a:p>
          <a:p>
            <a:pPr indent="0" lvl="0" marL="457200" rtl="0" algn="l">
              <a:lnSpc>
                <a:spcPct val="115000"/>
              </a:lnSpc>
              <a:spcBef>
                <a:spcPts val="0"/>
              </a:spcBef>
              <a:spcAft>
                <a:spcPts val="0"/>
              </a:spcAft>
              <a:buSzPts val="1800"/>
              <a:buNone/>
            </a:pPr>
            <a:r>
              <a:t/>
            </a:r>
            <a:endParaRPr/>
          </a:p>
        </p:txBody>
      </p:sp>
      <p:pic>
        <p:nvPicPr>
          <p:cNvPr id="303" name="Google Shape;303;p63"/>
          <p:cNvPicPr preferRelativeResize="0"/>
          <p:nvPr/>
        </p:nvPicPr>
        <p:blipFill rotWithShape="1">
          <a:blip r:embed="rId3">
            <a:alphaModFix/>
          </a:blip>
          <a:srcRect b="0" l="0" r="0" t="0"/>
          <a:stretch/>
        </p:blipFill>
        <p:spPr>
          <a:xfrm>
            <a:off x="3573788" y="3614325"/>
            <a:ext cx="1996425" cy="137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4"/>
          <p:cNvSpPr txBox="1"/>
          <p:nvPr>
            <p:ph idx="1" type="body"/>
          </p:nvPr>
        </p:nvSpPr>
        <p:spPr>
          <a:xfrm>
            <a:off x="1639025" y="1351125"/>
            <a:ext cx="6139200" cy="28473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00000"/>
              <a:buNone/>
            </a:pPr>
            <a:r>
              <a:t/>
            </a:r>
            <a:endParaRPr/>
          </a:p>
          <a:p>
            <a:pPr indent="0" lvl="0" marL="0" rtl="0" algn="ctr">
              <a:lnSpc>
                <a:spcPct val="115000"/>
              </a:lnSpc>
              <a:spcBef>
                <a:spcPts val="1200"/>
              </a:spcBef>
              <a:spcAft>
                <a:spcPts val="0"/>
              </a:spcAft>
              <a:buSzPct val="64285"/>
              <a:buNone/>
            </a:pPr>
            <a:r>
              <a:t/>
            </a:r>
            <a:endParaRPr sz="28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09" name="Google Shape;309;p64"/>
          <p:cNvSpPr txBox="1"/>
          <p:nvPr/>
        </p:nvSpPr>
        <p:spPr>
          <a:xfrm>
            <a:off x="1448925" y="406800"/>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College Apps and Common App</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4"/>
          <p:cNvSpPr txBox="1"/>
          <p:nvPr/>
        </p:nvSpPr>
        <p:spPr>
          <a:xfrm>
            <a:off x="959675" y="4553550"/>
            <a:ext cx="79542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lang="en" sz="1700">
                <a:solidFill>
                  <a:schemeClr val="dk1"/>
                </a:solidFill>
                <a:latin typeface="Bodoni"/>
                <a:ea typeface="Bodoni"/>
                <a:cs typeface="Bodoni"/>
                <a:sym typeface="Bodoni"/>
              </a:rPr>
              <a:t>Presented by Kim Straw and Mackenzie Cherry </a:t>
            </a:r>
            <a:endParaRPr i="0" sz="1700" u="none" cap="none" strike="noStrike">
              <a:solidFill>
                <a:schemeClr val="dk1"/>
              </a:solidFill>
              <a:latin typeface="Bodoni"/>
              <a:ea typeface="Bodoni"/>
              <a:cs typeface="Bodoni"/>
              <a:sym typeface="Bodoni"/>
            </a:endParaRPr>
          </a:p>
        </p:txBody>
      </p:sp>
      <p:pic>
        <p:nvPicPr>
          <p:cNvPr id="311" name="Google Shape;311;p64"/>
          <p:cNvPicPr preferRelativeResize="0"/>
          <p:nvPr/>
        </p:nvPicPr>
        <p:blipFill>
          <a:blip r:embed="rId3">
            <a:alphaModFix/>
          </a:blip>
          <a:stretch>
            <a:fillRect/>
          </a:stretch>
        </p:blipFill>
        <p:spPr>
          <a:xfrm>
            <a:off x="3129413" y="1223388"/>
            <a:ext cx="3614725" cy="33301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65"/>
          <p:cNvSpPr txBox="1"/>
          <p:nvPr>
            <p:ph idx="1" type="body"/>
          </p:nvPr>
        </p:nvSpPr>
        <p:spPr>
          <a:xfrm>
            <a:off x="912450" y="1007425"/>
            <a:ext cx="5008800" cy="33066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0"/>
              </a:spcAft>
              <a:buSzPct val="25352"/>
              <a:buNone/>
            </a:pPr>
            <a:r>
              <a:t/>
            </a:r>
            <a:endParaRPr sz="7100">
              <a:latin typeface="Bodoni"/>
              <a:ea typeface="Bodoni"/>
              <a:cs typeface="Bodoni"/>
              <a:sym typeface="Bodoni"/>
            </a:endParaRPr>
          </a:p>
          <a:p>
            <a:pPr indent="-385762" lvl="0" marL="457200" rtl="0" algn="l">
              <a:spcBef>
                <a:spcPts val="0"/>
              </a:spcBef>
              <a:spcAft>
                <a:spcPts val="0"/>
              </a:spcAft>
              <a:buClr>
                <a:schemeClr val="dk1"/>
              </a:buClr>
              <a:buSzPct val="100000"/>
              <a:buFont typeface="Bodoni"/>
              <a:buChar char="●"/>
            </a:pPr>
            <a:r>
              <a:rPr lang="en" sz="9900">
                <a:solidFill>
                  <a:schemeClr val="dk1"/>
                </a:solidFill>
                <a:latin typeface="Bodoni"/>
                <a:ea typeface="Bodoni"/>
                <a:cs typeface="Bodoni"/>
                <a:sym typeface="Bodoni"/>
              </a:rPr>
              <a:t>Aim to apply to 4-8 colleges </a:t>
            </a:r>
            <a:endParaRPr sz="9900">
              <a:solidFill>
                <a:schemeClr val="dk1"/>
              </a:solidFill>
              <a:latin typeface="Bodoni"/>
              <a:ea typeface="Bodoni"/>
              <a:cs typeface="Bodoni"/>
              <a:sym typeface="Bodoni"/>
            </a:endParaRPr>
          </a:p>
          <a:p>
            <a:pPr indent="-385762" lvl="1" marL="914400" rtl="0" algn="l">
              <a:spcBef>
                <a:spcPts val="0"/>
              </a:spcBef>
              <a:spcAft>
                <a:spcPts val="0"/>
              </a:spcAft>
              <a:buClr>
                <a:schemeClr val="dk1"/>
              </a:buClr>
              <a:buSzPct val="100000"/>
              <a:buFont typeface="Bodoni"/>
              <a:buChar char="○"/>
            </a:pPr>
            <a:r>
              <a:rPr lang="en" sz="9900">
                <a:solidFill>
                  <a:schemeClr val="dk1"/>
                </a:solidFill>
                <a:latin typeface="Bodoni"/>
                <a:ea typeface="Bodoni"/>
                <a:cs typeface="Bodoni"/>
                <a:sym typeface="Bodoni"/>
              </a:rPr>
              <a:t>May add more if applying to extremely selective colleges (35% acceptance rate or less)</a:t>
            </a:r>
            <a:endParaRPr sz="9900">
              <a:solidFill>
                <a:schemeClr val="dk1"/>
              </a:solidFill>
              <a:latin typeface="Bodoni"/>
              <a:ea typeface="Bodoni"/>
              <a:cs typeface="Bodoni"/>
              <a:sym typeface="Bodoni"/>
            </a:endParaRPr>
          </a:p>
          <a:p>
            <a:pPr indent="-385762" lvl="0" marL="457200" rtl="0" algn="l">
              <a:spcBef>
                <a:spcPts val="0"/>
              </a:spcBef>
              <a:spcAft>
                <a:spcPts val="0"/>
              </a:spcAft>
              <a:buClr>
                <a:schemeClr val="dk1"/>
              </a:buClr>
              <a:buSzPct val="100000"/>
              <a:buFont typeface="Bodoni"/>
              <a:buChar char="●"/>
            </a:pPr>
            <a:r>
              <a:rPr lang="en" sz="9900">
                <a:solidFill>
                  <a:schemeClr val="dk1"/>
                </a:solidFill>
                <a:latin typeface="Bodoni"/>
                <a:ea typeface="Bodoni"/>
                <a:cs typeface="Bodoni"/>
                <a:sym typeface="Bodoni"/>
              </a:rPr>
              <a:t>Expect to pay between $30-100 each application</a:t>
            </a:r>
            <a:endParaRPr sz="9900">
              <a:solidFill>
                <a:schemeClr val="dk1"/>
              </a:solidFill>
              <a:latin typeface="Bodoni"/>
              <a:ea typeface="Bodoni"/>
              <a:cs typeface="Bodoni"/>
              <a:sym typeface="Bodoni"/>
            </a:endParaRPr>
          </a:p>
          <a:p>
            <a:pPr indent="-385762" lvl="0" marL="457200" rtl="0" algn="l">
              <a:spcBef>
                <a:spcPts val="0"/>
              </a:spcBef>
              <a:spcAft>
                <a:spcPts val="0"/>
              </a:spcAft>
              <a:buClr>
                <a:schemeClr val="dk1"/>
              </a:buClr>
              <a:buSzPct val="100000"/>
              <a:buFont typeface="Bodoni"/>
              <a:buChar char="●"/>
            </a:pPr>
            <a:r>
              <a:rPr lang="en" sz="9900">
                <a:solidFill>
                  <a:schemeClr val="dk1"/>
                </a:solidFill>
                <a:latin typeface="Bodoni"/>
                <a:ea typeface="Bodoni"/>
                <a:cs typeface="Bodoni"/>
                <a:sym typeface="Bodoni"/>
              </a:rPr>
              <a:t>Stay organized (login, requirements)</a:t>
            </a:r>
            <a:endParaRPr sz="9900">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17" name="Google Shape;317;p65"/>
          <p:cNvSpPr txBox="1"/>
          <p:nvPr/>
        </p:nvSpPr>
        <p:spPr>
          <a:xfrm>
            <a:off x="912450" y="396125"/>
            <a:ext cx="7319100" cy="1037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600">
                <a:solidFill>
                  <a:schemeClr val="dk1"/>
                </a:solidFill>
                <a:latin typeface="Bodoni"/>
                <a:ea typeface="Bodoni"/>
                <a:cs typeface="Bodoni"/>
                <a:sym typeface="Bodoni"/>
              </a:rPr>
              <a:t>Preparation</a:t>
            </a:r>
            <a:endParaRPr i="0" sz="36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8" name="Google Shape;318;p65"/>
          <p:cNvPicPr preferRelativeResize="0"/>
          <p:nvPr/>
        </p:nvPicPr>
        <p:blipFill>
          <a:blip r:embed="rId3">
            <a:alphaModFix/>
          </a:blip>
          <a:stretch>
            <a:fillRect/>
          </a:stretch>
        </p:blipFill>
        <p:spPr>
          <a:xfrm>
            <a:off x="5823450" y="2007624"/>
            <a:ext cx="2985927" cy="1990600"/>
          </a:xfrm>
          <a:prstGeom prst="rect">
            <a:avLst/>
          </a:prstGeom>
          <a:noFill/>
          <a:ln>
            <a:noFill/>
          </a:ln>
        </p:spPr>
      </p:pic>
      <p:sp>
        <p:nvSpPr>
          <p:cNvPr id="319" name="Google Shape;319;p65"/>
          <p:cNvSpPr txBox="1"/>
          <p:nvPr/>
        </p:nvSpPr>
        <p:spPr>
          <a:xfrm>
            <a:off x="5205725" y="2105100"/>
            <a:ext cx="396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6"/>
          <p:cNvSpPr txBox="1"/>
          <p:nvPr>
            <p:ph type="title"/>
          </p:nvPr>
        </p:nvSpPr>
        <p:spPr>
          <a:xfrm>
            <a:off x="1720975" y="305436"/>
            <a:ext cx="777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920"/>
              <a:t>Keep an Eye on Deadlines!</a:t>
            </a:r>
            <a:endParaRPr sz="3920"/>
          </a:p>
        </p:txBody>
      </p:sp>
      <p:sp>
        <p:nvSpPr>
          <p:cNvPr id="325" name="Google Shape;325;p66"/>
          <p:cNvSpPr txBox="1"/>
          <p:nvPr>
            <p:ph idx="1" type="body"/>
          </p:nvPr>
        </p:nvSpPr>
        <p:spPr>
          <a:xfrm>
            <a:off x="1056200" y="1276900"/>
            <a:ext cx="7776000" cy="3416400"/>
          </a:xfrm>
          <a:prstGeom prst="rect">
            <a:avLst/>
          </a:prstGeom>
        </p:spPr>
        <p:txBody>
          <a:bodyPr anchorCtr="0" anchor="t" bIns="91425" lIns="91425" spcFirstLastPara="1" rIns="91425" wrap="square" tIns="91425">
            <a:normAutofit/>
          </a:bodyPr>
          <a:lstStyle/>
          <a:p>
            <a:pPr indent="-456117" lvl="0" marL="457200" rtl="0" algn="l">
              <a:lnSpc>
                <a:spcPct val="95000"/>
              </a:lnSpc>
              <a:spcBef>
                <a:spcPts val="0"/>
              </a:spcBef>
              <a:spcAft>
                <a:spcPts val="0"/>
              </a:spcAft>
              <a:buClr>
                <a:schemeClr val="dk1"/>
              </a:buClr>
              <a:buSzPts val="3583"/>
              <a:buFont typeface="Bodoni"/>
              <a:buChar char="●"/>
            </a:pPr>
            <a:r>
              <a:rPr lang="en" sz="3582">
                <a:solidFill>
                  <a:schemeClr val="dk1"/>
                </a:solidFill>
                <a:latin typeface="Bodoni"/>
                <a:ea typeface="Bodoni"/>
                <a:cs typeface="Bodoni"/>
                <a:sym typeface="Bodoni"/>
              </a:rPr>
              <a:t>Watch for deadlines- apply early!</a:t>
            </a:r>
            <a:endParaRPr sz="3582">
              <a:solidFill>
                <a:schemeClr val="dk1"/>
              </a:solidFill>
              <a:latin typeface="Bodoni"/>
              <a:ea typeface="Bodoni"/>
              <a:cs typeface="Bodoni"/>
              <a:sym typeface="Bodoni"/>
            </a:endParaRPr>
          </a:p>
          <a:p>
            <a:pPr indent="-456117" lvl="1" marL="914400" rtl="0" algn="l">
              <a:lnSpc>
                <a:spcPct val="95000"/>
              </a:lnSpc>
              <a:spcBef>
                <a:spcPts val="0"/>
              </a:spcBef>
              <a:spcAft>
                <a:spcPts val="0"/>
              </a:spcAft>
              <a:buClr>
                <a:schemeClr val="dk1"/>
              </a:buClr>
              <a:buSzPts val="3583"/>
              <a:buFont typeface="Bodoni"/>
              <a:buChar char="○"/>
            </a:pPr>
            <a:r>
              <a:rPr lang="en" sz="3582">
                <a:solidFill>
                  <a:schemeClr val="dk1"/>
                </a:solidFill>
                <a:latin typeface="Bodoni"/>
                <a:ea typeface="Bodoni"/>
                <a:cs typeface="Bodoni"/>
                <a:sym typeface="Bodoni"/>
              </a:rPr>
              <a:t>Early Action</a:t>
            </a:r>
            <a:endParaRPr sz="3582">
              <a:solidFill>
                <a:schemeClr val="dk1"/>
              </a:solidFill>
              <a:latin typeface="Bodoni"/>
              <a:ea typeface="Bodoni"/>
              <a:cs typeface="Bodoni"/>
              <a:sym typeface="Bodoni"/>
            </a:endParaRPr>
          </a:p>
          <a:p>
            <a:pPr indent="-456117" lvl="1" marL="914400" rtl="0" algn="l">
              <a:lnSpc>
                <a:spcPct val="95000"/>
              </a:lnSpc>
              <a:spcBef>
                <a:spcPts val="0"/>
              </a:spcBef>
              <a:spcAft>
                <a:spcPts val="0"/>
              </a:spcAft>
              <a:buClr>
                <a:schemeClr val="dk1"/>
              </a:buClr>
              <a:buSzPts val="3583"/>
              <a:buFont typeface="Bodoni"/>
              <a:buChar char="○"/>
            </a:pPr>
            <a:r>
              <a:rPr lang="en" sz="3582">
                <a:solidFill>
                  <a:schemeClr val="dk1"/>
                </a:solidFill>
                <a:latin typeface="Bodoni"/>
                <a:ea typeface="Bodoni"/>
                <a:cs typeface="Bodoni"/>
                <a:sym typeface="Bodoni"/>
              </a:rPr>
              <a:t>Early Decision (binding)</a:t>
            </a:r>
            <a:endParaRPr sz="3582">
              <a:solidFill>
                <a:schemeClr val="dk1"/>
              </a:solidFill>
              <a:latin typeface="Bodoni"/>
              <a:ea typeface="Bodoni"/>
              <a:cs typeface="Bodoni"/>
              <a:sym typeface="Bodoni"/>
            </a:endParaRPr>
          </a:p>
          <a:p>
            <a:pPr indent="-456117" lvl="1" marL="914400" rtl="0" algn="l">
              <a:lnSpc>
                <a:spcPct val="95000"/>
              </a:lnSpc>
              <a:spcBef>
                <a:spcPts val="0"/>
              </a:spcBef>
              <a:spcAft>
                <a:spcPts val="0"/>
              </a:spcAft>
              <a:buClr>
                <a:schemeClr val="dk1"/>
              </a:buClr>
              <a:buSzPts val="3583"/>
              <a:buFont typeface="Bodoni"/>
              <a:buChar char="○"/>
            </a:pPr>
            <a:r>
              <a:rPr lang="en" sz="3582">
                <a:solidFill>
                  <a:schemeClr val="dk1"/>
                </a:solidFill>
                <a:latin typeface="Bodoni"/>
                <a:ea typeface="Bodoni"/>
                <a:cs typeface="Bodoni"/>
                <a:sym typeface="Bodoni"/>
              </a:rPr>
              <a:t>Rolling</a:t>
            </a:r>
            <a:endParaRPr sz="3582">
              <a:solidFill>
                <a:schemeClr val="dk1"/>
              </a:solidFill>
              <a:latin typeface="Bodoni"/>
              <a:ea typeface="Bodoni"/>
              <a:cs typeface="Bodoni"/>
              <a:sym typeface="Bodoni"/>
            </a:endParaRPr>
          </a:p>
          <a:p>
            <a:pPr indent="-456117" lvl="1" marL="914400" rtl="0" algn="l">
              <a:lnSpc>
                <a:spcPct val="95000"/>
              </a:lnSpc>
              <a:spcBef>
                <a:spcPts val="0"/>
              </a:spcBef>
              <a:spcAft>
                <a:spcPts val="0"/>
              </a:spcAft>
              <a:buClr>
                <a:schemeClr val="dk1"/>
              </a:buClr>
              <a:buSzPts val="3583"/>
              <a:buFont typeface="Bodoni"/>
              <a:buChar char="○"/>
            </a:pPr>
            <a:r>
              <a:rPr lang="en" sz="3582">
                <a:solidFill>
                  <a:schemeClr val="dk1"/>
                </a:solidFill>
                <a:latin typeface="Bodoni"/>
                <a:ea typeface="Bodoni"/>
                <a:cs typeface="Bodoni"/>
                <a:sym typeface="Bodoni"/>
              </a:rPr>
              <a:t>Regular Decision</a:t>
            </a:r>
            <a:endParaRPr sz="3582">
              <a:solidFill>
                <a:schemeClr val="dk1"/>
              </a:solidFill>
              <a:latin typeface="Bodoni"/>
              <a:ea typeface="Bodoni"/>
              <a:cs typeface="Bodoni"/>
              <a:sym typeface="Bodoni"/>
            </a:endParaRPr>
          </a:p>
          <a:p>
            <a:pPr indent="0" lvl="0" marL="0" rtl="0" algn="l">
              <a:lnSpc>
                <a:spcPct val="95000"/>
              </a:lnSpc>
              <a:spcBef>
                <a:spcPts val="0"/>
              </a:spcBef>
              <a:spcAft>
                <a:spcPts val="0"/>
              </a:spcAft>
              <a:buSzPts val="688"/>
              <a:buNone/>
            </a:pPr>
            <a:r>
              <a:t/>
            </a:r>
            <a:endParaRPr sz="725"/>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7"/>
          <p:cNvSpPr txBox="1"/>
          <p:nvPr>
            <p:ph idx="1" type="body"/>
          </p:nvPr>
        </p:nvSpPr>
        <p:spPr>
          <a:xfrm>
            <a:off x="912450" y="1268150"/>
            <a:ext cx="6518400" cy="3306600"/>
          </a:xfrm>
          <a:prstGeom prst="rect">
            <a:avLst/>
          </a:prstGeom>
          <a:noFill/>
          <a:ln>
            <a:noFill/>
          </a:ln>
        </p:spPr>
        <p:txBody>
          <a:bodyPr anchorCtr="0" anchor="t" bIns="91425" lIns="91425" spcFirstLastPara="1" rIns="91425" wrap="square" tIns="91425">
            <a:normAutofit fontScale="25000" lnSpcReduction="10000"/>
          </a:bodyPr>
          <a:lstStyle/>
          <a:p>
            <a:pPr indent="-349250" lvl="0" marL="457200" rtl="0" algn="l">
              <a:spcBef>
                <a:spcPts val="0"/>
              </a:spcBef>
              <a:spcAft>
                <a:spcPts val="0"/>
              </a:spcAft>
              <a:buClr>
                <a:schemeClr val="dk1"/>
              </a:buClr>
              <a:buSzPct val="90476"/>
              <a:buFont typeface="Bodoni"/>
              <a:buChar char="●"/>
            </a:pPr>
            <a:r>
              <a:rPr lang="en" sz="8400">
                <a:solidFill>
                  <a:schemeClr val="dk1"/>
                </a:solidFill>
                <a:latin typeface="Bodoni"/>
                <a:ea typeface="Bodoni"/>
                <a:cs typeface="Bodoni"/>
                <a:sym typeface="Bodoni"/>
              </a:rPr>
              <a:t>Institutional Applications</a:t>
            </a:r>
            <a:r>
              <a:rPr lang="en" sz="7600">
                <a:solidFill>
                  <a:schemeClr val="dk1"/>
                </a:solidFill>
                <a:latin typeface="Bodoni"/>
                <a:ea typeface="Bodoni"/>
                <a:cs typeface="Bodoni"/>
                <a:sym typeface="Bodoni"/>
              </a:rPr>
              <a:t> - Done directly through the University’s application portal</a:t>
            </a:r>
            <a:endParaRPr sz="7600">
              <a:solidFill>
                <a:schemeClr val="dk1"/>
              </a:solidFill>
              <a:latin typeface="Bodoni"/>
              <a:ea typeface="Bodoni"/>
              <a:cs typeface="Bodoni"/>
              <a:sym typeface="Bodoni"/>
            </a:endParaRPr>
          </a:p>
          <a:p>
            <a:pPr indent="-349250" lvl="1" marL="914400" rtl="0" algn="l">
              <a:spcBef>
                <a:spcPts val="0"/>
              </a:spcBef>
              <a:spcAft>
                <a:spcPts val="0"/>
              </a:spcAft>
              <a:buClr>
                <a:schemeClr val="dk1"/>
              </a:buClr>
              <a:buSzPct val="100000"/>
              <a:buFont typeface="Bodoni"/>
              <a:buChar char="○"/>
            </a:pPr>
            <a:r>
              <a:rPr lang="en" sz="7600">
                <a:solidFill>
                  <a:schemeClr val="dk1"/>
                </a:solidFill>
                <a:latin typeface="Bodoni"/>
                <a:ea typeface="Bodoni"/>
                <a:cs typeface="Bodoni"/>
                <a:sym typeface="Bodoni"/>
              </a:rPr>
              <a:t>Two-year colleges (Valencia, Seminole State)</a:t>
            </a:r>
            <a:endParaRPr sz="7600">
              <a:solidFill>
                <a:schemeClr val="dk1"/>
              </a:solidFill>
              <a:latin typeface="Bodoni"/>
              <a:ea typeface="Bodoni"/>
              <a:cs typeface="Bodoni"/>
              <a:sym typeface="Bodoni"/>
            </a:endParaRPr>
          </a:p>
          <a:p>
            <a:pPr indent="-349250" lvl="1" marL="914400" rtl="0" algn="l">
              <a:lnSpc>
                <a:spcPct val="100000"/>
              </a:lnSpc>
              <a:spcBef>
                <a:spcPts val="0"/>
              </a:spcBef>
              <a:spcAft>
                <a:spcPts val="0"/>
              </a:spcAft>
              <a:buClr>
                <a:schemeClr val="dk1"/>
              </a:buClr>
              <a:buSzPct val="100000"/>
              <a:buFont typeface="Bodoni"/>
              <a:buChar char="○"/>
            </a:pPr>
            <a:r>
              <a:rPr lang="en" sz="7600">
                <a:solidFill>
                  <a:schemeClr val="dk1"/>
                </a:solidFill>
                <a:latin typeface="Bodoni"/>
                <a:ea typeface="Bodoni"/>
                <a:cs typeface="Bodoni"/>
                <a:sym typeface="Bodoni"/>
              </a:rPr>
              <a:t>Military Academies</a:t>
            </a:r>
            <a:endParaRPr sz="7600">
              <a:solidFill>
                <a:schemeClr val="dk1"/>
              </a:solidFill>
              <a:latin typeface="Bodoni"/>
              <a:ea typeface="Bodoni"/>
              <a:cs typeface="Bodoni"/>
              <a:sym typeface="Bodoni"/>
            </a:endParaRPr>
          </a:p>
          <a:p>
            <a:pPr indent="-349250" lvl="1" marL="914400" rtl="0" algn="l">
              <a:lnSpc>
                <a:spcPct val="100000"/>
              </a:lnSpc>
              <a:spcBef>
                <a:spcPts val="0"/>
              </a:spcBef>
              <a:spcAft>
                <a:spcPts val="0"/>
              </a:spcAft>
              <a:buClr>
                <a:schemeClr val="dk1"/>
              </a:buClr>
              <a:buSzPct val="100000"/>
              <a:buFont typeface="Bodoni"/>
              <a:buChar char="○"/>
            </a:pPr>
            <a:r>
              <a:rPr lang="en" sz="7600">
                <a:solidFill>
                  <a:schemeClr val="dk1"/>
                </a:solidFill>
                <a:latin typeface="Bodoni"/>
                <a:ea typeface="Bodoni"/>
                <a:cs typeface="Bodoni"/>
                <a:sym typeface="Bodoni"/>
              </a:rPr>
              <a:t>Other schools (California State Colleges, MIT, Georgetown, etc.)</a:t>
            </a:r>
            <a:endParaRPr sz="7600">
              <a:solidFill>
                <a:schemeClr val="dk1"/>
              </a:solidFill>
              <a:latin typeface="Bodoni"/>
              <a:ea typeface="Bodoni"/>
              <a:cs typeface="Bodoni"/>
              <a:sym typeface="Bodoni"/>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ctr">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75000"/>
              <a:buNone/>
            </a:pPr>
            <a:r>
              <a:t/>
            </a:r>
            <a:endParaRPr sz="2400">
              <a:solidFill>
                <a:schemeClr val="dk1"/>
              </a:solidFill>
            </a:endParaRPr>
          </a:p>
          <a:p>
            <a:pPr indent="0" lvl="0" marL="0" rtl="0" algn="l">
              <a:lnSpc>
                <a:spcPct val="115000"/>
              </a:lnSpc>
              <a:spcBef>
                <a:spcPts val="1200"/>
              </a:spcBef>
              <a:spcAft>
                <a:spcPts val="0"/>
              </a:spcAft>
              <a:buSzPct val="81818"/>
              <a:buNone/>
            </a:pPr>
            <a:r>
              <a:t/>
            </a:r>
            <a:endParaRPr sz="2200">
              <a:solidFill>
                <a:schemeClr val="dk1"/>
              </a:solidFill>
            </a:endParaRPr>
          </a:p>
          <a:p>
            <a:pPr indent="0" lvl="0" marL="0" rtl="0" algn="l">
              <a:lnSpc>
                <a:spcPct val="115000"/>
              </a:lnSpc>
              <a:spcBef>
                <a:spcPts val="1200"/>
              </a:spcBef>
              <a:spcAft>
                <a:spcPts val="1200"/>
              </a:spcAft>
              <a:buSzPct val="81818"/>
              <a:buNone/>
            </a:pPr>
            <a:r>
              <a:t/>
            </a:r>
            <a:endParaRPr sz="2200">
              <a:solidFill>
                <a:schemeClr val="dk1"/>
              </a:solidFill>
            </a:endParaRPr>
          </a:p>
        </p:txBody>
      </p:sp>
      <p:sp>
        <p:nvSpPr>
          <p:cNvPr id="331" name="Google Shape;331;p67"/>
          <p:cNvSpPr txBox="1"/>
          <p:nvPr/>
        </p:nvSpPr>
        <p:spPr>
          <a:xfrm>
            <a:off x="912450" y="383100"/>
            <a:ext cx="8367300" cy="101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800"/>
              <a:buFont typeface="Arial"/>
              <a:buNone/>
            </a:pPr>
            <a:r>
              <a:rPr lang="en" sz="3500">
                <a:solidFill>
                  <a:schemeClr val="dk1"/>
                </a:solidFill>
                <a:latin typeface="Bodoni"/>
                <a:ea typeface="Bodoni"/>
                <a:cs typeface="Bodoni"/>
                <a:sym typeface="Bodoni"/>
              </a:rPr>
              <a:t>Institutional Application vs Common App </a:t>
            </a:r>
            <a:endParaRPr i="0" sz="3500" u="none" cap="none" strike="noStrike">
              <a:solidFill>
                <a:schemeClr val="dk1"/>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67"/>
          <p:cNvPicPr preferRelativeResize="0"/>
          <p:nvPr/>
        </p:nvPicPr>
        <p:blipFill>
          <a:blip r:embed="rId3">
            <a:alphaModFix/>
          </a:blip>
          <a:stretch>
            <a:fillRect/>
          </a:stretch>
        </p:blipFill>
        <p:spPr>
          <a:xfrm>
            <a:off x="4740550" y="3306175"/>
            <a:ext cx="4029476" cy="1682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